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7" r:id="rId2"/>
    <p:sldId id="258" r:id="rId3"/>
    <p:sldId id="259" r:id="rId4"/>
    <p:sldId id="260" r:id="rId5"/>
    <p:sldId id="261" r:id="rId6"/>
    <p:sldId id="262" r:id="rId7"/>
    <p:sldId id="263" r:id="rId8"/>
    <p:sldId id="264" r:id="rId9"/>
    <p:sldId id="265" r:id="rId10"/>
    <p:sldId id="266" r:id="rId11"/>
    <p:sldId id="267" r:id="rId12"/>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43" d="100"/>
          <a:sy n="43" d="100"/>
        </p:scale>
        <p:origin x="822"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CEFE90-185E-4626-A7FD-437AD52FD0A7}" type="datetimeFigureOut">
              <a:rPr lang="es-ES" smtClean="0"/>
              <a:t>15/06/2016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769233-4CC9-46FE-B840-A4E3970E19BA}" type="slidenum">
              <a:rPr lang="es-ES" smtClean="0"/>
              <a:t>‹Nº›</a:t>
            </a:fld>
            <a:endParaRPr lang="es-ES"/>
          </a:p>
        </p:txBody>
      </p:sp>
    </p:spTree>
    <p:extLst>
      <p:ext uri="{BB962C8B-B14F-4D97-AF65-F5344CB8AC3E}">
        <p14:creationId xmlns:p14="http://schemas.microsoft.com/office/powerpoint/2010/main" val="616378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es-ES" smtClean="0"/>
          </a:p>
        </p:txBody>
      </p:sp>
    </p:spTree>
    <p:extLst>
      <p:ext uri="{BB962C8B-B14F-4D97-AF65-F5344CB8AC3E}">
        <p14:creationId xmlns:p14="http://schemas.microsoft.com/office/powerpoint/2010/main" val="3185957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endParaRPr lang="es-ES" smtClean="0"/>
          </a:p>
        </p:txBody>
      </p:sp>
    </p:spTree>
    <p:extLst>
      <p:ext uri="{BB962C8B-B14F-4D97-AF65-F5344CB8AC3E}">
        <p14:creationId xmlns:p14="http://schemas.microsoft.com/office/powerpoint/2010/main" val="996776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endParaRPr lang="es-ES" smtClean="0"/>
          </a:p>
        </p:txBody>
      </p:sp>
    </p:spTree>
    <p:extLst>
      <p:ext uri="{BB962C8B-B14F-4D97-AF65-F5344CB8AC3E}">
        <p14:creationId xmlns:p14="http://schemas.microsoft.com/office/powerpoint/2010/main" val="2639418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endParaRPr lang="es-ES" smtClean="0"/>
          </a:p>
        </p:txBody>
      </p:sp>
    </p:spTree>
    <p:extLst>
      <p:ext uri="{BB962C8B-B14F-4D97-AF65-F5344CB8AC3E}">
        <p14:creationId xmlns:p14="http://schemas.microsoft.com/office/powerpoint/2010/main" val="3751726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endParaRPr lang="es-ES" smtClean="0"/>
          </a:p>
        </p:txBody>
      </p:sp>
    </p:spTree>
    <p:extLst>
      <p:ext uri="{BB962C8B-B14F-4D97-AF65-F5344CB8AC3E}">
        <p14:creationId xmlns:p14="http://schemas.microsoft.com/office/powerpoint/2010/main" val="321947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endParaRPr lang="es-ES" smtClean="0"/>
          </a:p>
        </p:txBody>
      </p:sp>
    </p:spTree>
    <p:extLst>
      <p:ext uri="{BB962C8B-B14F-4D97-AF65-F5344CB8AC3E}">
        <p14:creationId xmlns:p14="http://schemas.microsoft.com/office/powerpoint/2010/main" val="23421077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endParaRPr lang="es-ES" smtClean="0"/>
          </a:p>
        </p:txBody>
      </p:sp>
    </p:spTree>
    <p:extLst>
      <p:ext uri="{BB962C8B-B14F-4D97-AF65-F5344CB8AC3E}">
        <p14:creationId xmlns:p14="http://schemas.microsoft.com/office/powerpoint/2010/main" val="2899657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8C159655-7DEB-44E7-86E2-B82BB086CB1D}" type="datetimeFigureOut">
              <a:rPr lang="es-ES" smtClean="0"/>
              <a:t>15/06/2016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AA41138-2B8F-4FDC-A8EF-47D6914E8643}" type="slidenum">
              <a:rPr lang="es-ES" smtClean="0"/>
              <a:t>‹Nº›</a:t>
            </a:fld>
            <a:endParaRPr lang="es-ES"/>
          </a:p>
        </p:txBody>
      </p:sp>
    </p:spTree>
    <p:extLst>
      <p:ext uri="{BB962C8B-B14F-4D97-AF65-F5344CB8AC3E}">
        <p14:creationId xmlns:p14="http://schemas.microsoft.com/office/powerpoint/2010/main" val="3515427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8C159655-7DEB-44E7-86E2-B82BB086CB1D}" type="datetimeFigureOut">
              <a:rPr lang="es-ES" smtClean="0"/>
              <a:t>15/06/2016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AA41138-2B8F-4FDC-A8EF-47D6914E8643}" type="slidenum">
              <a:rPr lang="es-ES" smtClean="0"/>
              <a:t>‹Nº›</a:t>
            </a:fld>
            <a:endParaRPr lang="es-ES"/>
          </a:p>
        </p:txBody>
      </p:sp>
    </p:spTree>
    <p:extLst>
      <p:ext uri="{BB962C8B-B14F-4D97-AF65-F5344CB8AC3E}">
        <p14:creationId xmlns:p14="http://schemas.microsoft.com/office/powerpoint/2010/main" val="1107335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8C159655-7DEB-44E7-86E2-B82BB086CB1D}" type="datetimeFigureOut">
              <a:rPr lang="es-ES" smtClean="0"/>
              <a:t>15/06/2016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AA41138-2B8F-4FDC-A8EF-47D6914E8643}" type="slidenum">
              <a:rPr lang="es-ES" smtClean="0"/>
              <a:t>‹Nº›</a:t>
            </a:fld>
            <a:endParaRPr lang="es-ES"/>
          </a:p>
        </p:txBody>
      </p:sp>
    </p:spTree>
    <p:extLst>
      <p:ext uri="{BB962C8B-B14F-4D97-AF65-F5344CB8AC3E}">
        <p14:creationId xmlns:p14="http://schemas.microsoft.com/office/powerpoint/2010/main" val="3185070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8C159655-7DEB-44E7-86E2-B82BB086CB1D}" type="datetimeFigureOut">
              <a:rPr lang="es-ES" smtClean="0"/>
              <a:t>15/06/2016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AA41138-2B8F-4FDC-A8EF-47D6914E8643}" type="slidenum">
              <a:rPr lang="es-ES" smtClean="0"/>
              <a:t>‹Nº›</a:t>
            </a:fld>
            <a:endParaRPr lang="es-ES"/>
          </a:p>
        </p:txBody>
      </p:sp>
    </p:spTree>
    <p:extLst>
      <p:ext uri="{BB962C8B-B14F-4D97-AF65-F5344CB8AC3E}">
        <p14:creationId xmlns:p14="http://schemas.microsoft.com/office/powerpoint/2010/main" val="3306463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8C159655-7DEB-44E7-86E2-B82BB086CB1D}" type="datetimeFigureOut">
              <a:rPr lang="es-ES" smtClean="0"/>
              <a:t>15/06/2016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AA41138-2B8F-4FDC-A8EF-47D6914E8643}" type="slidenum">
              <a:rPr lang="es-ES" smtClean="0"/>
              <a:t>‹Nº›</a:t>
            </a:fld>
            <a:endParaRPr lang="es-ES"/>
          </a:p>
        </p:txBody>
      </p:sp>
    </p:spTree>
    <p:extLst>
      <p:ext uri="{BB962C8B-B14F-4D97-AF65-F5344CB8AC3E}">
        <p14:creationId xmlns:p14="http://schemas.microsoft.com/office/powerpoint/2010/main" val="4213961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8C159655-7DEB-44E7-86E2-B82BB086CB1D}" type="datetimeFigureOut">
              <a:rPr lang="es-ES" smtClean="0"/>
              <a:t>15/06/2016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8AA41138-2B8F-4FDC-A8EF-47D6914E8643}" type="slidenum">
              <a:rPr lang="es-ES" smtClean="0"/>
              <a:t>‹Nº›</a:t>
            </a:fld>
            <a:endParaRPr lang="es-ES"/>
          </a:p>
        </p:txBody>
      </p:sp>
    </p:spTree>
    <p:extLst>
      <p:ext uri="{BB962C8B-B14F-4D97-AF65-F5344CB8AC3E}">
        <p14:creationId xmlns:p14="http://schemas.microsoft.com/office/powerpoint/2010/main" val="519682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8C159655-7DEB-44E7-86E2-B82BB086CB1D}" type="datetimeFigureOut">
              <a:rPr lang="es-ES" smtClean="0"/>
              <a:t>15/06/2016</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8AA41138-2B8F-4FDC-A8EF-47D6914E8643}" type="slidenum">
              <a:rPr lang="es-ES" smtClean="0"/>
              <a:t>‹Nº›</a:t>
            </a:fld>
            <a:endParaRPr lang="es-ES"/>
          </a:p>
        </p:txBody>
      </p:sp>
    </p:spTree>
    <p:extLst>
      <p:ext uri="{BB962C8B-B14F-4D97-AF65-F5344CB8AC3E}">
        <p14:creationId xmlns:p14="http://schemas.microsoft.com/office/powerpoint/2010/main" val="960539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8C159655-7DEB-44E7-86E2-B82BB086CB1D}" type="datetimeFigureOut">
              <a:rPr lang="es-ES" smtClean="0"/>
              <a:t>15/06/2016</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8AA41138-2B8F-4FDC-A8EF-47D6914E8643}" type="slidenum">
              <a:rPr lang="es-ES" smtClean="0"/>
              <a:t>‹Nº›</a:t>
            </a:fld>
            <a:endParaRPr lang="es-ES"/>
          </a:p>
        </p:txBody>
      </p:sp>
    </p:spTree>
    <p:extLst>
      <p:ext uri="{BB962C8B-B14F-4D97-AF65-F5344CB8AC3E}">
        <p14:creationId xmlns:p14="http://schemas.microsoft.com/office/powerpoint/2010/main" val="2494526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8C159655-7DEB-44E7-86E2-B82BB086CB1D}" type="datetimeFigureOut">
              <a:rPr lang="es-ES" smtClean="0"/>
              <a:t>15/06/2016</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8AA41138-2B8F-4FDC-A8EF-47D6914E8643}" type="slidenum">
              <a:rPr lang="es-ES" smtClean="0"/>
              <a:t>‹Nº›</a:t>
            </a:fld>
            <a:endParaRPr lang="es-ES"/>
          </a:p>
        </p:txBody>
      </p:sp>
    </p:spTree>
    <p:extLst>
      <p:ext uri="{BB962C8B-B14F-4D97-AF65-F5344CB8AC3E}">
        <p14:creationId xmlns:p14="http://schemas.microsoft.com/office/powerpoint/2010/main" val="1557293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8C159655-7DEB-44E7-86E2-B82BB086CB1D}" type="datetimeFigureOut">
              <a:rPr lang="es-ES" smtClean="0"/>
              <a:t>15/06/2016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8AA41138-2B8F-4FDC-A8EF-47D6914E8643}" type="slidenum">
              <a:rPr lang="es-ES" smtClean="0"/>
              <a:t>‹Nº›</a:t>
            </a:fld>
            <a:endParaRPr lang="es-ES"/>
          </a:p>
        </p:txBody>
      </p:sp>
    </p:spTree>
    <p:extLst>
      <p:ext uri="{BB962C8B-B14F-4D97-AF65-F5344CB8AC3E}">
        <p14:creationId xmlns:p14="http://schemas.microsoft.com/office/powerpoint/2010/main" val="1546815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8C159655-7DEB-44E7-86E2-B82BB086CB1D}" type="datetimeFigureOut">
              <a:rPr lang="es-ES" smtClean="0"/>
              <a:t>15/06/2016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8AA41138-2B8F-4FDC-A8EF-47D6914E8643}" type="slidenum">
              <a:rPr lang="es-ES" smtClean="0"/>
              <a:t>‹Nº›</a:t>
            </a:fld>
            <a:endParaRPr lang="es-ES"/>
          </a:p>
        </p:txBody>
      </p:sp>
    </p:spTree>
    <p:extLst>
      <p:ext uri="{BB962C8B-B14F-4D97-AF65-F5344CB8AC3E}">
        <p14:creationId xmlns:p14="http://schemas.microsoft.com/office/powerpoint/2010/main" val="3500517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159655-7DEB-44E7-86E2-B82BB086CB1D}" type="datetimeFigureOut">
              <a:rPr lang="es-ES" smtClean="0"/>
              <a:t>15/06/2016</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41138-2B8F-4FDC-A8EF-47D6914E8643}" type="slidenum">
              <a:rPr lang="es-ES" smtClean="0"/>
              <a:t>‹Nº›</a:t>
            </a:fld>
            <a:endParaRPr lang="es-ES"/>
          </a:p>
        </p:txBody>
      </p:sp>
    </p:spTree>
    <p:extLst>
      <p:ext uri="{BB962C8B-B14F-4D97-AF65-F5344CB8AC3E}">
        <p14:creationId xmlns:p14="http://schemas.microsoft.com/office/powerpoint/2010/main" val="26825101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764704"/>
            <a:ext cx="9192472" cy="6093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2135560" y="1"/>
            <a:ext cx="7992888" cy="646331"/>
          </a:xfrm>
          <a:prstGeom prst="rect">
            <a:avLst/>
          </a:prstGeom>
          <a:noFill/>
        </p:spPr>
        <p:txBody>
          <a:bodyPr wrap="square" rtlCol="0">
            <a:spAutoFit/>
          </a:bodyPr>
          <a:lstStyle/>
          <a:p>
            <a:pPr algn="ctr"/>
            <a:r>
              <a:rPr lang="es-ES" sz="3600" b="1" dirty="0">
                <a:solidFill>
                  <a:srgbClr val="FFFFCB"/>
                </a:solidFill>
              </a:rPr>
              <a:t>El problema de los universales</a:t>
            </a:r>
            <a:endParaRPr lang="es-ES" sz="3600" b="1" dirty="0">
              <a:solidFill>
                <a:srgbClr val="FFFFCB"/>
              </a:solidFill>
            </a:endParaRPr>
          </a:p>
        </p:txBody>
      </p:sp>
    </p:spTree>
    <p:extLst>
      <p:ext uri="{BB962C8B-B14F-4D97-AF65-F5344CB8AC3E}">
        <p14:creationId xmlns:p14="http://schemas.microsoft.com/office/powerpoint/2010/main" val="36209693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7"/>
          <p:cNvPicPr>
            <a:picLocks noChangeAspect="1" noChangeArrowheads="1"/>
          </p:cNvPicPr>
          <p:nvPr/>
        </p:nvPicPr>
        <p:blipFill>
          <a:blip r:embed="rId3" cstate="print"/>
          <a:srcRect/>
          <a:stretch>
            <a:fillRect/>
          </a:stretch>
        </p:blipFill>
        <p:spPr bwMode="auto">
          <a:xfrm>
            <a:off x="1524000" y="1"/>
            <a:ext cx="9144000" cy="2447925"/>
          </a:xfrm>
          <a:prstGeom prst="rect">
            <a:avLst/>
          </a:prstGeom>
          <a:noFill/>
          <a:ln w="9525">
            <a:noFill/>
            <a:miter lim="800000"/>
            <a:headEnd/>
            <a:tailEnd/>
          </a:ln>
        </p:spPr>
      </p:pic>
      <p:pic>
        <p:nvPicPr>
          <p:cNvPr id="410633" name="Picture 9"/>
          <p:cNvPicPr>
            <a:picLocks noChangeAspect="1" noChangeArrowheads="1"/>
          </p:cNvPicPr>
          <p:nvPr/>
        </p:nvPicPr>
        <p:blipFill>
          <a:blip r:embed="rId4" cstate="print"/>
          <a:srcRect/>
          <a:stretch>
            <a:fillRect/>
          </a:stretch>
        </p:blipFill>
        <p:spPr bwMode="auto">
          <a:xfrm>
            <a:off x="1524000" y="2420938"/>
            <a:ext cx="9144000" cy="4437062"/>
          </a:xfrm>
          <a:prstGeom prst="rect">
            <a:avLst/>
          </a:prstGeom>
          <a:noFill/>
          <a:ln w="9525">
            <a:noFill/>
            <a:miter lim="800000"/>
            <a:headEnd/>
            <a:tailEnd/>
          </a:ln>
        </p:spPr>
      </p:pic>
    </p:spTree>
    <p:extLst>
      <p:ext uri="{BB962C8B-B14F-4D97-AF65-F5344CB8AC3E}">
        <p14:creationId xmlns:p14="http://schemas.microsoft.com/office/powerpoint/2010/main" val="2990923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10633"/>
                                        </p:tgtEl>
                                        <p:attrNameLst>
                                          <p:attrName>style.visibility</p:attrName>
                                        </p:attrNameLst>
                                      </p:cBhvr>
                                      <p:to>
                                        <p:strVal val="visible"/>
                                      </p:to>
                                    </p:set>
                                    <p:animEffect transition="in" filter="box(in)">
                                      <p:cBhvr>
                                        <p:cTn id="7" dur="500"/>
                                        <p:tgtEl>
                                          <p:spTgt spid="4106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2135560" y="2924944"/>
            <a:ext cx="2016224" cy="864096"/>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600" b="1" dirty="0"/>
              <a:t>Naturas</a:t>
            </a:r>
            <a:endParaRPr lang="es-ES" sz="3600" b="1" dirty="0"/>
          </a:p>
        </p:txBody>
      </p:sp>
      <p:cxnSp>
        <p:nvCxnSpPr>
          <p:cNvPr id="4" name="3 Conector recto de flecha"/>
          <p:cNvCxnSpPr/>
          <p:nvPr/>
        </p:nvCxnSpPr>
        <p:spPr>
          <a:xfrm flipV="1">
            <a:off x="4151784" y="1268760"/>
            <a:ext cx="1872208" cy="1728192"/>
          </a:xfrm>
          <a:prstGeom prst="straightConnector1">
            <a:avLst/>
          </a:prstGeom>
          <a:ln w="38100">
            <a:solidFill>
              <a:schemeClr val="accent6">
                <a:lumMod val="10000"/>
              </a:schemeClr>
            </a:solidFill>
            <a:tailEnd type="arrow"/>
          </a:ln>
        </p:spPr>
        <p:style>
          <a:lnRef idx="1">
            <a:schemeClr val="accent1"/>
          </a:lnRef>
          <a:fillRef idx="0">
            <a:schemeClr val="accent1"/>
          </a:fillRef>
          <a:effectRef idx="0">
            <a:schemeClr val="accent1"/>
          </a:effectRef>
          <a:fontRef idx="minor">
            <a:schemeClr val="tx1"/>
          </a:fontRef>
        </p:style>
      </p:cxnSp>
      <p:sp>
        <p:nvSpPr>
          <p:cNvPr id="6" name="5 Llamada de nube"/>
          <p:cNvSpPr/>
          <p:nvPr/>
        </p:nvSpPr>
        <p:spPr>
          <a:xfrm>
            <a:off x="6023992" y="404664"/>
            <a:ext cx="4104456" cy="1152128"/>
          </a:xfrm>
          <a:prstGeom prst="cloudCallout">
            <a:avLst>
              <a:gd name="adj1" fmla="val -23662"/>
              <a:gd name="adj2" fmla="val 43260"/>
            </a:avLst>
          </a:prstGeom>
          <a:solidFill>
            <a:schemeClr val="accent5"/>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sz="2800" b="1" dirty="0">
                <a:solidFill>
                  <a:schemeClr val="accent6">
                    <a:lumMod val="10000"/>
                  </a:schemeClr>
                </a:solidFill>
              </a:rPr>
              <a:t>Nominalismo (Ockham)</a:t>
            </a:r>
            <a:endParaRPr lang="es-ES" sz="2800" b="1" dirty="0">
              <a:solidFill>
                <a:schemeClr val="accent6">
                  <a:lumMod val="10000"/>
                </a:schemeClr>
              </a:solidFill>
            </a:endParaRPr>
          </a:p>
        </p:txBody>
      </p:sp>
      <p:cxnSp>
        <p:nvCxnSpPr>
          <p:cNvPr id="7" name="6 Conector recto de flecha"/>
          <p:cNvCxnSpPr/>
          <p:nvPr/>
        </p:nvCxnSpPr>
        <p:spPr>
          <a:xfrm flipV="1">
            <a:off x="4151784" y="2708920"/>
            <a:ext cx="1872208"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2" name="11 Elipse"/>
          <p:cNvSpPr/>
          <p:nvPr/>
        </p:nvSpPr>
        <p:spPr>
          <a:xfrm>
            <a:off x="6312024" y="1844824"/>
            <a:ext cx="3816424" cy="1224136"/>
          </a:xfrm>
          <a:prstGeom prst="ellipse">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solidFill>
                  <a:schemeClr val="bg2">
                    <a:lumMod val="50000"/>
                  </a:schemeClr>
                </a:solidFill>
              </a:rPr>
              <a:t>Conceptualismo</a:t>
            </a:r>
          </a:p>
          <a:p>
            <a:pPr algn="ctr"/>
            <a:r>
              <a:rPr lang="es-ES" sz="2800" b="1" dirty="0">
                <a:solidFill>
                  <a:schemeClr val="bg2">
                    <a:lumMod val="50000"/>
                  </a:schemeClr>
                </a:solidFill>
              </a:rPr>
              <a:t>(Abelardo)</a:t>
            </a:r>
            <a:endParaRPr lang="es-ES" sz="2800" b="1" dirty="0">
              <a:solidFill>
                <a:schemeClr val="bg2">
                  <a:lumMod val="50000"/>
                </a:schemeClr>
              </a:solidFill>
            </a:endParaRPr>
          </a:p>
        </p:txBody>
      </p:sp>
      <p:cxnSp>
        <p:nvCxnSpPr>
          <p:cNvPr id="14" name="13 Conector recto de flecha"/>
          <p:cNvCxnSpPr/>
          <p:nvPr/>
        </p:nvCxnSpPr>
        <p:spPr>
          <a:xfrm>
            <a:off x="4151784" y="3429000"/>
            <a:ext cx="2088232" cy="720080"/>
          </a:xfrm>
          <a:prstGeom prst="straightConnector1">
            <a:avLst/>
          </a:prstGeom>
          <a:ln w="38100">
            <a:solidFill>
              <a:schemeClr val="bg1">
                <a:lumMod val="10000"/>
              </a:schemeClr>
            </a:solidFill>
            <a:tailEnd type="arrow"/>
          </a:ln>
        </p:spPr>
        <p:style>
          <a:lnRef idx="1">
            <a:schemeClr val="accent1"/>
          </a:lnRef>
          <a:fillRef idx="0">
            <a:schemeClr val="accent1"/>
          </a:fillRef>
          <a:effectRef idx="0">
            <a:schemeClr val="accent1"/>
          </a:effectRef>
          <a:fontRef idx="minor">
            <a:schemeClr val="tx1"/>
          </a:fontRef>
        </p:style>
      </p:cxnSp>
      <p:sp>
        <p:nvSpPr>
          <p:cNvPr id="24" name="23 Rectángulo redondeado"/>
          <p:cNvSpPr/>
          <p:nvPr/>
        </p:nvSpPr>
        <p:spPr>
          <a:xfrm>
            <a:off x="6312024" y="3573016"/>
            <a:ext cx="3816424" cy="1224136"/>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solidFill>
                  <a:srgbClr val="003300"/>
                </a:solidFill>
              </a:rPr>
              <a:t>Realismo moderado </a:t>
            </a:r>
          </a:p>
          <a:p>
            <a:pPr algn="ctr"/>
            <a:r>
              <a:rPr lang="es-ES" sz="2800" b="1" dirty="0">
                <a:solidFill>
                  <a:srgbClr val="003300"/>
                </a:solidFill>
              </a:rPr>
              <a:t>(Tomás de Aquino)</a:t>
            </a:r>
            <a:endParaRPr lang="es-ES" sz="2800" b="1" dirty="0">
              <a:solidFill>
                <a:srgbClr val="003300"/>
              </a:solidFill>
            </a:endParaRPr>
          </a:p>
        </p:txBody>
      </p:sp>
      <p:cxnSp>
        <p:nvCxnSpPr>
          <p:cNvPr id="27" name="26 Conector recto de flecha"/>
          <p:cNvCxnSpPr/>
          <p:nvPr/>
        </p:nvCxnSpPr>
        <p:spPr>
          <a:xfrm>
            <a:off x="4079776" y="3645024"/>
            <a:ext cx="2160240" cy="187220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30" name="29 Rectángulo"/>
          <p:cNvSpPr/>
          <p:nvPr/>
        </p:nvSpPr>
        <p:spPr>
          <a:xfrm>
            <a:off x="6384032" y="5157192"/>
            <a:ext cx="3744416" cy="122413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solidFill>
                  <a:srgbClr val="002060"/>
                </a:solidFill>
              </a:rPr>
              <a:t>Platonismo Cristiano</a:t>
            </a:r>
          </a:p>
          <a:p>
            <a:pPr algn="ctr"/>
            <a:r>
              <a:rPr lang="es-ES" sz="2800" b="1" dirty="0">
                <a:solidFill>
                  <a:srgbClr val="002060"/>
                </a:solidFill>
              </a:rPr>
              <a:t>(</a:t>
            </a:r>
            <a:r>
              <a:rPr lang="es-ES" sz="2800" b="1" dirty="0" err="1">
                <a:solidFill>
                  <a:srgbClr val="002060"/>
                </a:solidFill>
              </a:rPr>
              <a:t>Duns</a:t>
            </a:r>
            <a:r>
              <a:rPr lang="es-ES" sz="2800" b="1" dirty="0">
                <a:solidFill>
                  <a:srgbClr val="002060"/>
                </a:solidFill>
              </a:rPr>
              <a:t> </a:t>
            </a:r>
            <a:r>
              <a:rPr lang="es-ES" sz="2800" b="1" dirty="0" err="1">
                <a:solidFill>
                  <a:srgbClr val="002060"/>
                </a:solidFill>
              </a:rPr>
              <a:t>Scotus</a:t>
            </a:r>
            <a:r>
              <a:rPr lang="es-ES" sz="2800" b="1" dirty="0">
                <a:solidFill>
                  <a:srgbClr val="002060"/>
                </a:solidFill>
              </a:rPr>
              <a:t>)</a:t>
            </a:r>
            <a:endParaRPr lang="es-ES" sz="2800" b="1" dirty="0">
              <a:solidFill>
                <a:srgbClr val="002060"/>
              </a:solidFill>
            </a:endParaRPr>
          </a:p>
        </p:txBody>
      </p:sp>
    </p:spTree>
    <p:extLst>
      <p:ext uri="{BB962C8B-B14F-4D97-AF65-F5344CB8AC3E}">
        <p14:creationId xmlns:p14="http://schemas.microsoft.com/office/powerpoint/2010/main" val="4049709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t>El problema de los universales</a:t>
            </a:r>
            <a:endParaRPr lang="es-ES" b="1" dirty="0"/>
          </a:p>
        </p:txBody>
      </p:sp>
      <p:sp>
        <p:nvSpPr>
          <p:cNvPr id="4" name="Rectangle 3"/>
          <p:cNvSpPr>
            <a:spLocks noGrp="1" noChangeArrowheads="1"/>
          </p:cNvSpPr>
          <p:nvPr>
            <p:ph idx="1"/>
          </p:nvPr>
        </p:nvSpPr>
        <p:spPr>
          <a:xfrm>
            <a:off x="1981200" y="1600200"/>
            <a:ext cx="8229600" cy="4781128"/>
          </a:xfrm>
        </p:spPr>
        <p:txBody>
          <a:bodyPr>
            <a:normAutofit/>
          </a:bodyPr>
          <a:lstStyle/>
          <a:p>
            <a:pPr>
              <a:defRPr/>
            </a:pPr>
            <a:r>
              <a:rPr lang="es-ES" b="1" dirty="0" smtClean="0">
                <a:solidFill>
                  <a:schemeClr val="bg2"/>
                </a:solidFill>
              </a:rPr>
              <a:t>La ciencia aristotélica busca definir la naturaleza esencial de una cosa y luego demostrar las características que la cosa debe tener debido a esa naturaleza. </a:t>
            </a:r>
          </a:p>
          <a:p>
            <a:pPr>
              <a:defRPr/>
            </a:pPr>
            <a:r>
              <a:rPr lang="es-ES" b="1" dirty="0" smtClean="0">
                <a:solidFill>
                  <a:srgbClr val="002060"/>
                </a:solidFill>
              </a:rPr>
              <a:t>¿Es la </a:t>
            </a:r>
            <a:r>
              <a:rPr lang="es-ES" b="1" i="1" dirty="0" smtClean="0">
                <a:solidFill>
                  <a:srgbClr val="002060"/>
                </a:solidFill>
              </a:rPr>
              <a:t>natura</a:t>
            </a:r>
            <a:r>
              <a:rPr lang="es-ES" b="1" dirty="0" smtClean="0">
                <a:solidFill>
                  <a:srgbClr val="002060"/>
                </a:solidFill>
              </a:rPr>
              <a:t> una realidad sobre (o quizá “en”) las cosas que participan de ella? ¿Es una construcción mental, existente solo en nuestra aprehensión de las cosas? Si es así, ¿de dónde se construye esa idea? </a:t>
            </a:r>
          </a:p>
        </p:txBody>
      </p:sp>
    </p:spTree>
    <p:extLst>
      <p:ext uri="{BB962C8B-B14F-4D97-AF65-F5344CB8AC3E}">
        <p14:creationId xmlns:p14="http://schemas.microsoft.com/office/powerpoint/2010/main" val="4396554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75"/>
          <p:cNvSpPr>
            <a:spLocks noChangeArrowheads="1"/>
          </p:cNvSpPr>
          <p:nvPr/>
        </p:nvSpPr>
        <p:spPr bwMode="auto">
          <a:xfrm>
            <a:off x="7824788" y="1270001"/>
            <a:ext cx="1943100" cy="1439863"/>
          </a:xfrm>
          <a:prstGeom prst="triangle">
            <a:avLst>
              <a:gd name="adj" fmla="val 50000"/>
            </a:avLst>
          </a:prstGeom>
          <a:solidFill>
            <a:srgbClr val="FFFF99"/>
          </a:solidFill>
          <a:ln w="9525">
            <a:solidFill>
              <a:srgbClr val="FFFF99"/>
            </a:solidFill>
            <a:miter lim="800000"/>
            <a:headEnd/>
            <a:tailEnd/>
          </a:ln>
        </p:spPr>
        <p:txBody>
          <a:bodyPr wrap="none" anchor="ctr"/>
          <a:lstStyle/>
          <a:p>
            <a:endParaRPr lang="es-ES"/>
          </a:p>
        </p:txBody>
      </p:sp>
      <p:sp>
        <p:nvSpPr>
          <p:cNvPr id="366594" name="Freeform 2"/>
          <p:cNvSpPr>
            <a:spLocks/>
          </p:cNvSpPr>
          <p:nvPr/>
        </p:nvSpPr>
        <p:spPr bwMode="auto">
          <a:xfrm>
            <a:off x="3935414" y="2276476"/>
            <a:ext cx="4105275" cy="722313"/>
          </a:xfrm>
          <a:custGeom>
            <a:avLst/>
            <a:gdLst>
              <a:gd name="T0" fmla="*/ 2147483647 w 2586"/>
              <a:gd name="T1" fmla="*/ 2147483647 h 455"/>
              <a:gd name="T2" fmla="*/ 2147483647 w 2586"/>
              <a:gd name="T3" fmla="*/ 2147483647 h 455"/>
              <a:gd name="T4" fmla="*/ 0 w 2586"/>
              <a:gd name="T5" fmla="*/ 2147483647 h 455"/>
              <a:gd name="T6" fmla="*/ 0 60000 65536"/>
              <a:gd name="T7" fmla="*/ 0 60000 65536"/>
              <a:gd name="T8" fmla="*/ 0 60000 65536"/>
              <a:gd name="T9" fmla="*/ 0 w 2586"/>
              <a:gd name="T10" fmla="*/ 0 h 455"/>
              <a:gd name="T11" fmla="*/ 2586 w 2586"/>
              <a:gd name="T12" fmla="*/ 455 h 455"/>
            </a:gdLst>
            <a:ahLst/>
            <a:cxnLst>
              <a:cxn ang="T6">
                <a:pos x="T0" y="T1"/>
              </a:cxn>
              <a:cxn ang="T7">
                <a:pos x="T2" y="T3"/>
              </a:cxn>
              <a:cxn ang="T8">
                <a:pos x="T4" y="T5"/>
              </a:cxn>
            </a:cxnLst>
            <a:rect l="T9" t="T10" r="T11" b="T12"/>
            <a:pathLst>
              <a:path w="2586" h="455">
                <a:moveTo>
                  <a:pt x="2586" y="80"/>
                </a:moveTo>
                <a:cubicBezTo>
                  <a:pt x="2374" y="76"/>
                  <a:pt x="1746" y="0"/>
                  <a:pt x="1315" y="62"/>
                </a:cubicBezTo>
                <a:cubicBezTo>
                  <a:pt x="884" y="124"/>
                  <a:pt x="274" y="373"/>
                  <a:pt x="0" y="455"/>
                </a:cubicBezTo>
              </a:path>
            </a:pathLst>
          </a:custGeom>
          <a:solidFill>
            <a:srgbClr val="CCECFF"/>
          </a:solidFill>
          <a:ln w="57150" cmpd="sng">
            <a:solidFill>
              <a:srgbClr val="FF3300"/>
            </a:solidFill>
            <a:prstDash val="dash"/>
            <a:round/>
            <a:headEnd/>
            <a:tailEnd type="arrow" w="med" len="med"/>
          </a:ln>
        </p:spPr>
        <p:txBody>
          <a:bodyPr/>
          <a:lstStyle/>
          <a:p>
            <a:endParaRPr lang="es-ES"/>
          </a:p>
        </p:txBody>
      </p:sp>
      <p:sp>
        <p:nvSpPr>
          <p:cNvPr id="17412" name="Freeform 3"/>
          <p:cNvSpPr>
            <a:spLocks/>
          </p:cNvSpPr>
          <p:nvPr/>
        </p:nvSpPr>
        <p:spPr bwMode="auto">
          <a:xfrm>
            <a:off x="1919288" y="2206626"/>
            <a:ext cx="3600450" cy="4175125"/>
          </a:xfrm>
          <a:custGeom>
            <a:avLst/>
            <a:gdLst>
              <a:gd name="T0" fmla="*/ 2147483647 w 2475"/>
              <a:gd name="T1" fmla="*/ 2147483647 h 3376"/>
              <a:gd name="T2" fmla="*/ 2147483647 w 2475"/>
              <a:gd name="T3" fmla="*/ 2147483647 h 3376"/>
              <a:gd name="T4" fmla="*/ 2147483647 w 2475"/>
              <a:gd name="T5" fmla="*/ 2147483647 h 3376"/>
              <a:gd name="T6" fmla="*/ 2147483647 w 2475"/>
              <a:gd name="T7" fmla="*/ 2147483647 h 3376"/>
              <a:gd name="T8" fmla="*/ 0 w 2475"/>
              <a:gd name="T9" fmla="*/ 2147483647 h 3376"/>
              <a:gd name="T10" fmla="*/ 2147483647 w 2475"/>
              <a:gd name="T11" fmla="*/ 2147483647 h 3376"/>
              <a:gd name="T12" fmla="*/ 2147483647 w 2475"/>
              <a:gd name="T13" fmla="*/ 2147483647 h 3376"/>
              <a:gd name="T14" fmla="*/ 2147483647 w 2475"/>
              <a:gd name="T15" fmla="*/ 2147483647 h 3376"/>
              <a:gd name="T16" fmla="*/ 2147483647 w 2475"/>
              <a:gd name="T17" fmla="*/ 2147483647 h 3376"/>
              <a:gd name="T18" fmla="*/ 2147483647 w 2475"/>
              <a:gd name="T19" fmla="*/ 2147483647 h 3376"/>
              <a:gd name="T20" fmla="*/ 2147483647 w 2475"/>
              <a:gd name="T21" fmla="*/ 2147483647 h 3376"/>
              <a:gd name="T22" fmla="*/ 2147483647 w 2475"/>
              <a:gd name="T23" fmla="*/ 2147483647 h 3376"/>
              <a:gd name="T24" fmla="*/ 2147483647 w 2475"/>
              <a:gd name="T25" fmla="*/ 2147483647 h 3376"/>
              <a:gd name="T26" fmla="*/ 2147483647 w 2475"/>
              <a:gd name="T27" fmla="*/ 2147483647 h 3376"/>
              <a:gd name="T28" fmla="*/ 2147483647 w 2475"/>
              <a:gd name="T29" fmla="*/ 2147483647 h 3376"/>
              <a:gd name="T30" fmla="*/ 2147483647 w 2475"/>
              <a:gd name="T31" fmla="*/ 2147483647 h 3376"/>
              <a:gd name="T32" fmla="*/ 2147483647 w 2475"/>
              <a:gd name="T33" fmla="*/ 2147483647 h 3376"/>
              <a:gd name="T34" fmla="*/ 2147483647 w 2475"/>
              <a:gd name="T35" fmla="*/ 2147483647 h 3376"/>
              <a:gd name="T36" fmla="*/ 2147483647 w 2475"/>
              <a:gd name="T37" fmla="*/ 2147483647 h 3376"/>
              <a:gd name="T38" fmla="*/ 2147483647 w 2475"/>
              <a:gd name="T39" fmla="*/ 2147483647 h 3376"/>
              <a:gd name="T40" fmla="*/ 2147483647 w 2475"/>
              <a:gd name="T41" fmla="*/ 2147483647 h 3376"/>
              <a:gd name="T42" fmla="*/ 2147483647 w 2475"/>
              <a:gd name="T43" fmla="*/ 2147483647 h 3376"/>
              <a:gd name="T44" fmla="*/ 2147483647 w 2475"/>
              <a:gd name="T45" fmla="*/ 2147483647 h 3376"/>
              <a:gd name="T46" fmla="*/ 2147483647 w 2475"/>
              <a:gd name="T47" fmla="*/ 2147483647 h 3376"/>
              <a:gd name="T48" fmla="*/ 2147483647 w 2475"/>
              <a:gd name="T49" fmla="*/ 2147483647 h 3376"/>
              <a:gd name="T50" fmla="*/ 2147483647 w 2475"/>
              <a:gd name="T51" fmla="*/ 2147483647 h 3376"/>
              <a:gd name="T52" fmla="*/ 2147483647 w 2475"/>
              <a:gd name="T53" fmla="*/ 2147483647 h 3376"/>
              <a:gd name="T54" fmla="*/ 2147483647 w 2475"/>
              <a:gd name="T55" fmla="*/ 2147483647 h 3376"/>
              <a:gd name="T56" fmla="*/ 2147483647 w 2475"/>
              <a:gd name="T57" fmla="*/ 2147483647 h 3376"/>
              <a:gd name="T58" fmla="*/ 2147483647 w 2475"/>
              <a:gd name="T59" fmla="*/ 2147483647 h 3376"/>
              <a:gd name="T60" fmla="*/ 2147483647 w 2475"/>
              <a:gd name="T61" fmla="*/ 2147483647 h 3376"/>
              <a:gd name="T62" fmla="*/ 2147483647 w 2475"/>
              <a:gd name="T63" fmla="*/ 2147483647 h 3376"/>
              <a:gd name="T64" fmla="*/ 2147483647 w 2475"/>
              <a:gd name="T65" fmla="*/ 2147483647 h 3376"/>
              <a:gd name="T66" fmla="*/ 2147483647 w 2475"/>
              <a:gd name="T67" fmla="*/ 2147483647 h 3376"/>
              <a:gd name="T68" fmla="*/ 2147483647 w 2475"/>
              <a:gd name="T69" fmla="*/ 2147483647 h 3376"/>
              <a:gd name="T70" fmla="*/ 2147483647 w 2475"/>
              <a:gd name="T71" fmla="*/ 2147483647 h 3376"/>
              <a:gd name="T72" fmla="*/ 2147483647 w 2475"/>
              <a:gd name="T73" fmla="*/ 2147483647 h 337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75"/>
              <a:gd name="T112" fmla="*/ 0 h 3376"/>
              <a:gd name="T113" fmla="*/ 2475 w 2475"/>
              <a:gd name="T114" fmla="*/ 3376 h 337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75" h="3376">
                <a:moveTo>
                  <a:pt x="285" y="3207"/>
                </a:moveTo>
                <a:cubicBezTo>
                  <a:pt x="312" y="2941"/>
                  <a:pt x="289" y="2663"/>
                  <a:pt x="270" y="2397"/>
                </a:cubicBezTo>
                <a:cubicBezTo>
                  <a:pt x="264" y="2313"/>
                  <a:pt x="211" y="2238"/>
                  <a:pt x="195" y="2157"/>
                </a:cubicBezTo>
                <a:cubicBezTo>
                  <a:pt x="172" y="2041"/>
                  <a:pt x="131" y="1936"/>
                  <a:pt x="90" y="1827"/>
                </a:cubicBezTo>
                <a:cubicBezTo>
                  <a:pt x="30" y="1667"/>
                  <a:pt x="19" y="1486"/>
                  <a:pt x="0" y="1317"/>
                </a:cubicBezTo>
                <a:cubicBezTo>
                  <a:pt x="5" y="1187"/>
                  <a:pt x="4" y="1057"/>
                  <a:pt x="15" y="927"/>
                </a:cubicBezTo>
                <a:cubicBezTo>
                  <a:pt x="23" y="827"/>
                  <a:pt x="66" y="709"/>
                  <a:pt x="90" y="612"/>
                </a:cubicBezTo>
                <a:cubicBezTo>
                  <a:pt x="102" y="565"/>
                  <a:pt x="179" y="478"/>
                  <a:pt x="210" y="432"/>
                </a:cubicBezTo>
                <a:cubicBezTo>
                  <a:pt x="230" y="402"/>
                  <a:pt x="270" y="392"/>
                  <a:pt x="300" y="372"/>
                </a:cubicBezTo>
                <a:cubicBezTo>
                  <a:pt x="318" y="360"/>
                  <a:pt x="327" y="339"/>
                  <a:pt x="345" y="327"/>
                </a:cubicBezTo>
                <a:cubicBezTo>
                  <a:pt x="358" y="318"/>
                  <a:pt x="376" y="319"/>
                  <a:pt x="390" y="312"/>
                </a:cubicBezTo>
                <a:cubicBezTo>
                  <a:pt x="488" y="263"/>
                  <a:pt x="585" y="227"/>
                  <a:pt x="690" y="192"/>
                </a:cubicBezTo>
                <a:cubicBezTo>
                  <a:pt x="707" y="186"/>
                  <a:pt x="719" y="170"/>
                  <a:pt x="735" y="162"/>
                </a:cubicBezTo>
                <a:cubicBezTo>
                  <a:pt x="757" y="151"/>
                  <a:pt x="821" y="137"/>
                  <a:pt x="840" y="132"/>
                </a:cubicBezTo>
                <a:cubicBezTo>
                  <a:pt x="1039" y="0"/>
                  <a:pt x="1652" y="101"/>
                  <a:pt x="1695" y="102"/>
                </a:cubicBezTo>
                <a:cubicBezTo>
                  <a:pt x="1781" y="123"/>
                  <a:pt x="1803" y="115"/>
                  <a:pt x="1860" y="162"/>
                </a:cubicBezTo>
                <a:cubicBezTo>
                  <a:pt x="1916" y="209"/>
                  <a:pt x="1909" y="243"/>
                  <a:pt x="1980" y="267"/>
                </a:cubicBezTo>
                <a:cubicBezTo>
                  <a:pt x="2030" y="342"/>
                  <a:pt x="2122" y="391"/>
                  <a:pt x="2160" y="477"/>
                </a:cubicBezTo>
                <a:cubicBezTo>
                  <a:pt x="2160" y="477"/>
                  <a:pt x="2197" y="589"/>
                  <a:pt x="2205" y="612"/>
                </a:cubicBezTo>
                <a:cubicBezTo>
                  <a:pt x="2210" y="627"/>
                  <a:pt x="2220" y="657"/>
                  <a:pt x="2220" y="657"/>
                </a:cubicBezTo>
                <a:cubicBezTo>
                  <a:pt x="2241" y="804"/>
                  <a:pt x="2229" y="946"/>
                  <a:pt x="2205" y="1092"/>
                </a:cubicBezTo>
                <a:cubicBezTo>
                  <a:pt x="2210" y="1177"/>
                  <a:pt x="2212" y="1262"/>
                  <a:pt x="2220" y="1347"/>
                </a:cubicBezTo>
                <a:cubicBezTo>
                  <a:pt x="2227" y="1419"/>
                  <a:pt x="2281" y="1415"/>
                  <a:pt x="2325" y="1482"/>
                </a:cubicBezTo>
                <a:cubicBezTo>
                  <a:pt x="2345" y="1512"/>
                  <a:pt x="2365" y="1542"/>
                  <a:pt x="2385" y="1572"/>
                </a:cubicBezTo>
                <a:cubicBezTo>
                  <a:pt x="2433" y="1643"/>
                  <a:pt x="2409" y="1600"/>
                  <a:pt x="2445" y="1707"/>
                </a:cubicBezTo>
                <a:cubicBezTo>
                  <a:pt x="2450" y="1722"/>
                  <a:pt x="2455" y="1737"/>
                  <a:pt x="2460" y="1752"/>
                </a:cubicBezTo>
                <a:cubicBezTo>
                  <a:pt x="2465" y="1767"/>
                  <a:pt x="2475" y="1797"/>
                  <a:pt x="2475" y="1797"/>
                </a:cubicBezTo>
                <a:cubicBezTo>
                  <a:pt x="2465" y="1845"/>
                  <a:pt x="2459" y="1927"/>
                  <a:pt x="2415" y="1962"/>
                </a:cubicBezTo>
                <a:cubicBezTo>
                  <a:pt x="2376" y="1993"/>
                  <a:pt x="2191" y="2004"/>
                  <a:pt x="2160" y="2007"/>
                </a:cubicBezTo>
                <a:cubicBezTo>
                  <a:pt x="1979" y="2067"/>
                  <a:pt x="2102" y="2315"/>
                  <a:pt x="2055" y="2472"/>
                </a:cubicBezTo>
                <a:cubicBezTo>
                  <a:pt x="2046" y="2502"/>
                  <a:pt x="2051" y="2544"/>
                  <a:pt x="2025" y="2562"/>
                </a:cubicBezTo>
                <a:cubicBezTo>
                  <a:pt x="1977" y="2594"/>
                  <a:pt x="1942" y="2641"/>
                  <a:pt x="1890" y="2667"/>
                </a:cubicBezTo>
                <a:cubicBezTo>
                  <a:pt x="1742" y="2741"/>
                  <a:pt x="1554" y="2726"/>
                  <a:pt x="1395" y="2742"/>
                </a:cubicBezTo>
                <a:cubicBezTo>
                  <a:pt x="1394" y="2742"/>
                  <a:pt x="1102" y="2750"/>
                  <a:pt x="1095" y="2757"/>
                </a:cubicBezTo>
                <a:cubicBezTo>
                  <a:pt x="1084" y="2768"/>
                  <a:pt x="1387" y="2743"/>
                  <a:pt x="1380" y="2757"/>
                </a:cubicBezTo>
                <a:cubicBezTo>
                  <a:pt x="1322" y="2873"/>
                  <a:pt x="1575" y="3117"/>
                  <a:pt x="1620" y="3267"/>
                </a:cubicBezTo>
                <a:cubicBezTo>
                  <a:pt x="1610" y="3376"/>
                  <a:pt x="1384" y="2651"/>
                  <a:pt x="1358" y="2757"/>
                </a:cubicBezTo>
              </a:path>
            </a:pathLst>
          </a:custGeom>
          <a:noFill/>
          <a:ln w="28575" cmpd="sng">
            <a:solidFill>
              <a:srgbClr val="000000"/>
            </a:solidFill>
            <a:round/>
            <a:headEnd/>
            <a:tailEnd/>
          </a:ln>
        </p:spPr>
        <p:txBody>
          <a:bodyPr/>
          <a:lstStyle/>
          <a:p>
            <a:endParaRPr lang="es-ES"/>
          </a:p>
        </p:txBody>
      </p:sp>
      <p:sp>
        <p:nvSpPr>
          <p:cNvPr id="366596" name="Text Box 4"/>
          <p:cNvSpPr txBox="1">
            <a:spLocks noChangeArrowheads="1"/>
          </p:cNvSpPr>
          <p:nvPr/>
        </p:nvSpPr>
        <p:spPr bwMode="auto">
          <a:xfrm>
            <a:off x="8472488" y="1846263"/>
            <a:ext cx="647700" cy="792162"/>
          </a:xfrm>
          <a:prstGeom prst="rect">
            <a:avLst/>
          </a:prstGeom>
          <a:solidFill>
            <a:srgbClr val="FFFF66"/>
          </a:solidFill>
          <a:ln w="28575">
            <a:noFill/>
            <a:miter lim="800000"/>
            <a:headEnd/>
            <a:tailEnd/>
          </a:ln>
        </p:spPr>
        <p:txBody>
          <a:bodyPr/>
          <a:lstStyle/>
          <a:p>
            <a:endParaRPr lang="es-ES" sz="4800"/>
          </a:p>
        </p:txBody>
      </p:sp>
      <p:pic>
        <p:nvPicPr>
          <p:cNvPr id="17414" name="Picture 6" descr="pcs_PLANTS_21"/>
          <p:cNvPicPr>
            <a:picLocks noChangeAspect="1" noChangeArrowheads="1"/>
          </p:cNvPicPr>
          <p:nvPr/>
        </p:nvPicPr>
        <p:blipFill>
          <a:blip r:embed="rId3" cstate="print"/>
          <a:srcRect/>
          <a:stretch>
            <a:fillRect/>
          </a:stretch>
        </p:blipFill>
        <p:spPr bwMode="auto">
          <a:xfrm>
            <a:off x="4151313" y="3430588"/>
            <a:ext cx="508000" cy="576262"/>
          </a:xfrm>
          <a:prstGeom prst="rect">
            <a:avLst/>
          </a:prstGeom>
          <a:noFill/>
          <a:ln w="9525">
            <a:noFill/>
            <a:miter lim="800000"/>
            <a:headEnd/>
            <a:tailEnd/>
          </a:ln>
        </p:spPr>
      </p:pic>
      <p:sp>
        <p:nvSpPr>
          <p:cNvPr id="17415" name="Freeform 7"/>
          <p:cNvSpPr>
            <a:spLocks/>
          </p:cNvSpPr>
          <p:nvPr/>
        </p:nvSpPr>
        <p:spPr bwMode="auto">
          <a:xfrm>
            <a:off x="4727576" y="3430588"/>
            <a:ext cx="144463" cy="360362"/>
          </a:xfrm>
          <a:custGeom>
            <a:avLst/>
            <a:gdLst>
              <a:gd name="T0" fmla="*/ 2147483647 w 210"/>
              <a:gd name="T1" fmla="*/ 0 h 450"/>
              <a:gd name="T2" fmla="*/ 2147483647 w 210"/>
              <a:gd name="T3" fmla="*/ 2147483647 h 450"/>
              <a:gd name="T4" fmla="*/ 2147483647 w 210"/>
              <a:gd name="T5" fmla="*/ 2147483647 h 450"/>
              <a:gd name="T6" fmla="*/ 2147483647 w 210"/>
              <a:gd name="T7" fmla="*/ 2147483647 h 450"/>
              <a:gd name="T8" fmla="*/ 2147483647 w 210"/>
              <a:gd name="T9" fmla="*/ 2147483647 h 450"/>
              <a:gd name="T10" fmla="*/ 0 w 210"/>
              <a:gd name="T11" fmla="*/ 2147483647 h 450"/>
              <a:gd name="T12" fmla="*/ 2147483647 w 210"/>
              <a:gd name="T13" fmla="*/ 2147483647 h 450"/>
              <a:gd name="T14" fmla="*/ 2147483647 w 210"/>
              <a:gd name="T15" fmla="*/ 2147483647 h 450"/>
              <a:gd name="T16" fmla="*/ 0 60000 65536"/>
              <a:gd name="T17" fmla="*/ 0 60000 65536"/>
              <a:gd name="T18" fmla="*/ 0 60000 65536"/>
              <a:gd name="T19" fmla="*/ 0 60000 65536"/>
              <a:gd name="T20" fmla="*/ 0 60000 65536"/>
              <a:gd name="T21" fmla="*/ 0 60000 65536"/>
              <a:gd name="T22" fmla="*/ 0 60000 65536"/>
              <a:gd name="T23" fmla="*/ 0 60000 65536"/>
              <a:gd name="T24" fmla="*/ 0 w 210"/>
              <a:gd name="T25" fmla="*/ 0 h 450"/>
              <a:gd name="T26" fmla="*/ 210 w 210"/>
              <a:gd name="T27" fmla="*/ 450 h 4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0" h="450">
                <a:moveTo>
                  <a:pt x="210" y="0"/>
                </a:moveTo>
                <a:cubicBezTo>
                  <a:pt x="195" y="10"/>
                  <a:pt x="176" y="16"/>
                  <a:pt x="165" y="30"/>
                </a:cubicBezTo>
                <a:cubicBezTo>
                  <a:pt x="155" y="42"/>
                  <a:pt x="158" y="61"/>
                  <a:pt x="150" y="75"/>
                </a:cubicBezTo>
                <a:cubicBezTo>
                  <a:pt x="132" y="107"/>
                  <a:pt x="110" y="135"/>
                  <a:pt x="90" y="165"/>
                </a:cubicBezTo>
                <a:cubicBezTo>
                  <a:pt x="81" y="178"/>
                  <a:pt x="59" y="173"/>
                  <a:pt x="45" y="180"/>
                </a:cubicBezTo>
                <a:cubicBezTo>
                  <a:pt x="29" y="188"/>
                  <a:pt x="15" y="200"/>
                  <a:pt x="0" y="210"/>
                </a:cubicBezTo>
                <a:cubicBezTo>
                  <a:pt x="43" y="253"/>
                  <a:pt x="69" y="296"/>
                  <a:pt x="120" y="330"/>
                </a:cubicBezTo>
                <a:cubicBezTo>
                  <a:pt x="147" y="370"/>
                  <a:pt x="159" y="408"/>
                  <a:pt x="180" y="450"/>
                </a:cubicBezTo>
              </a:path>
            </a:pathLst>
          </a:custGeom>
          <a:noFill/>
          <a:ln w="28575" cmpd="sng">
            <a:solidFill>
              <a:srgbClr val="000000"/>
            </a:solidFill>
            <a:round/>
            <a:headEnd/>
            <a:tailEnd/>
          </a:ln>
        </p:spPr>
        <p:txBody>
          <a:bodyPr/>
          <a:lstStyle/>
          <a:p>
            <a:endParaRPr lang="es-ES"/>
          </a:p>
        </p:txBody>
      </p:sp>
      <p:sp>
        <p:nvSpPr>
          <p:cNvPr id="17416" name="Freeform 8"/>
          <p:cNvSpPr>
            <a:spLocks/>
          </p:cNvSpPr>
          <p:nvPr/>
        </p:nvSpPr>
        <p:spPr bwMode="auto">
          <a:xfrm>
            <a:off x="4872039" y="3502025"/>
            <a:ext cx="71437" cy="215900"/>
          </a:xfrm>
          <a:custGeom>
            <a:avLst/>
            <a:gdLst>
              <a:gd name="T0" fmla="*/ 0 w 62"/>
              <a:gd name="T1" fmla="*/ 0 h 225"/>
              <a:gd name="T2" fmla="*/ 2147483647 w 62"/>
              <a:gd name="T3" fmla="*/ 2147483647 h 225"/>
              <a:gd name="T4" fmla="*/ 0 w 62"/>
              <a:gd name="T5" fmla="*/ 2147483647 h 225"/>
              <a:gd name="T6" fmla="*/ 0 60000 65536"/>
              <a:gd name="T7" fmla="*/ 0 60000 65536"/>
              <a:gd name="T8" fmla="*/ 0 60000 65536"/>
              <a:gd name="T9" fmla="*/ 0 w 62"/>
              <a:gd name="T10" fmla="*/ 0 h 225"/>
              <a:gd name="T11" fmla="*/ 62 w 62"/>
              <a:gd name="T12" fmla="*/ 225 h 225"/>
            </a:gdLst>
            <a:ahLst/>
            <a:cxnLst>
              <a:cxn ang="T6">
                <a:pos x="T0" y="T1"/>
              </a:cxn>
              <a:cxn ang="T7">
                <a:pos x="T2" y="T3"/>
              </a:cxn>
              <a:cxn ang="T8">
                <a:pos x="T4" y="T5"/>
              </a:cxn>
            </a:cxnLst>
            <a:rect l="T9" t="T10" r="T11" b="T12"/>
            <a:pathLst>
              <a:path w="62" h="225">
                <a:moveTo>
                  <a:pt x="0" y="0"/>
                </a:moveTo>
                <a:cubicBezTo>
                  <a:pt x="16" y="49"/>
                  <a:pt x="29" y="26"/>
                  <a:pt x="45" y="75"/>
                </a:cubicBezTo>
                <a:cubicBezTo>
                  <a:pt x="12" y="174"/>
                  <a:pt x="62" y="225"/>
                  <a:pt x="0" y="225"/>
                </a:cubicBezTo>
              </a:path>
            </a:pathLst>
          </a:custGeom>
          <a:noFill/>
          <a:ln w="28575" cmpd="sng">
            <a:solidFill>
              <a:srgbClr val="000000"/>
            </a:solidFill>
            <a:round/>
            <a:headEnd/>
            <a:tailEnd/>
          </a:ln>
        </p:spPr>
        <p:txBody>
          <a:bodyPr/>
          <a:lstStyle/>
          <a:p>
            <a:endParaRPr lang="es-ES"/>
          </a:p>
        </p:txBody>
      </p:sp>
      <p:sp>
        <p:nvSpPr>
          <p:cNvPr id="366601" name="AutoShape 9"/>
          <p:cNvSpPr>
            <a:spLocks noChangeArrowheads="1"/>
          </p:cNvSpPr>
          <p:nvPr/>
        </p:nvSpPr>
        <p:spPr bwMode="auto">
          <a:xfrm>
            <a:off x="5519739" y="5230813"/>
            <a:ext cx="1184275" cy="768350"/>
          </a:xfrm>
          <a:prstGeom prst="wedgeRoundRectCallout">
            <a:avLst>
              <a:gd name="adj1" fmla="val -105630"/>
              <a:gd name="adj2" fmla="val -56611"/>
              <a:gd name="adj3" fmla="val 16667"/>
            </a:avLst>
          </a:prstGeom>
          <a:solidFill>
            <a:srgbClr val="FFCCFF"/>
          </a:solidFill>
          <a:ln w="9525">
            <a:solidFill>
              <a:srgbClr val="000000"/>
            </a:solidFill>
            <a:miter lim="800000"/>
            <a:headEnd/>
            <a:tailEnd/>
          </a:ln>
        </p:spPr>
        <p:txBody>
          <a:bodyPr/>
          <a:lstStyle/>
          <a:p>
            <a:r>
              <a:rPr lang="es-PE" sz="2800"/>
              <a:t>árbol</a:t>
            </a:r>
            <a:endParaRPr lang="es-PE" sz="4800"/>
          </a:p>
        </p:txBody>
      </p:sp>
      <p:sp>
        <p:nvSpPr>
          <p:cNvPr id="366602" name="Text Box 10"/>
          <p:cNvSpPr txBox="1">
            <a:spLocks noChangeArrowheads="1"/>
          </p:cNvSpPr>
          <p:nvPr/>
        </p:nvSpPr>
        <p:spPr bwMode="auto">
          <a:xfrm>
            <a:off x="2279650" y="3430588"/>
            <a:ext cx="1073150" cy="500062"/>
          </a:xfrm>
          <a:prstGeom prst="rect">
            <a:avLst/>
          </a:prstGeom>
          <a:solidFill>
            <a:srgbClr val="FFFF66"/>
          </a:solidFill>
          <a:ln w="28575">
            <a:solidFill>
              <a:srgbClr val="FF3300"/>
            </a:solidFill>
            <a:miter lim="800000"/>
            <a:headEnd/>
            <a:tailEnd/>
          </a:ln>
        </p:spPr>
        <p:txBody>
          <a:bodyPr/>
          <a:lstStyle/>
          <a:p>
            <a:r>
              <a:rPr lang="es-ES" sz="2800"/>
              <a:t>árbol</a:t>
            </a:r>
            <a:endParaRPr lang="es-ES" sz="4800"/>
          </a:p>
        </p:txBody>
      </p:sp>
      <p:sp>
        <p:nvSpPr>
          <p:cNvPr id="17419" name="Freeform 12"/>
          <p:cNvSpPr>
            <a:spLocks/>
          </p:cNvSpPr>
          <p:nvPr/>
        </p:nvSpPr>
        <p:spPr bwMode="auto">
          <a:xfrm flipV="1">
            <a:off x="5016501" y="3646489"/>
            <a:ext cx="2879725" cy="504825"/>
          </a:xfrm>
          <a:custGeom>
            <a:avLst/>
            <a:gdLst>
              <a:gd name="T0" fmla="*/ 2147483647 w 3600"/>
              <a:gd name="T1" fmla="*/ 0 h 360"/>
              <a:gd name="T2" fmla="*/ 2147483647 w 3600"/>
              <a:gd name="T3" fmla="*/ 2147483647 h 360"/>
              <a:gd name="T4" fmla="*/ 0 w 3600"/>
              <a:gd name="T5" fmla="*/ 2147483647 h 360"/>
              <a:gd name="T6" fmla="*/ 0 60000 65536"/>
              <a:gd name="T7" fmla="*/ 0 60000 65536"/>
              <a:gd name="T8" fmla="*/ 0 60000 65536"/>
              <a:gd name="T9" fmla="*/ 0 w 3600"/>
              <a:gd name="T10" fmla="*/ 0 h 360"/>
              <a:gd name="T11" fmla="*/ 3600 w 3600"/>
              <a:gd name="T12" fmla="*/ 360 h 360"/>
            </a:gdLst>
            <a:ahLst/>
            <a:cxnLst>
              <a:cxn ang="T6">
                <a:pos x="T0" y="T1"/>
              </a:cxn>
              <a:cxn ang="T7">
                <a:pos x="T2" y="T3"/>
              </a:cxn>
              <a:cxn ang="T8">
                <a:pos x="T4" y="T5"/>
              </a:cxn>
            </a:cxnLst>
            <a:rect l="T9" t="T10" r="T11" b="T12"/>
            <a:pathLst>
              <a:path w="3600" h="360">
                <a:moveTo>
                  <a:pt x="3600" y="0"/>
                </a:moveTo>
                <a:cubicBezTo>
                  <a:pt x="3325" y="30"/>
                  <a:pt x="2550" y="120"/>
                  <a:pt x="1950" y="180"/>
                </a:cubicBezTo>
                <a:cubicBezTo>
                  <a:pt x="1350" y="240"/>
                  <a:pt x="406" y="322"/>
                  <a:pt x="0" y="360"/>
                </a:cubicBezTo>
              </a:path>
            </a:pathLst>
          </a:custGeom>
          <a:noFill/>
          <a:ln w="57150" cmpd="sng">
            <a:solidFill>
              <a:srgbClr val="008000"/>
            </a:solidFill>
            <a:round/>
            <a:headEnd/>
            <a:tailEnd type="triangle" w="lg" len="lg"/>
          </a:ln>
        </p:spPr>
        <p:txBody>
          <a:bodyPr/>
          <a:lstStyle/>
          <a:p>
            <a:endParaRPr lang="es-ES"/>
          </a:p>
        </p:txBody>
      </p:sp>
      <p:sp>
        <p:nvSpPr>
          <p:cNvPr id="366606" name="Text Box 14"/>
          <p:cNvSpPr txBox="1">
            <a:spLocks noChangeArrowheads="1"/>
          </p:cNvSpPr>
          <p:nvPr/>
        </p:nvSpPr>
        <p:spPr bwMode="auto">
          <a:xfrm>
            <a:off x="1919288" y="2782889"/>
            <a:ext cx="1943100" cy="504825"/>
          </a:xfrm>
          <a:prstGeom prst="rect">
            <a:avLst/>
          </a:prstGeom>
          <a:noFill/>
          <a:ln w="9525">
            <a:noFill/>
            <a:miter lim="800000"/>
            <a:headEnd/>
            <a:tailEnd/>
          </a:ln>
        </p:spPr>
        <p:txBody>
          <a:bodyPr/>
          <a:lstStyle/>
          <a:p>
            <a:r>
              <a:rPr lang="es-ES" sz="3200">
                <a:solidFill>
                  <a:srgbClr val="FF0000"/>
                </a:solidFill>
              </a:rPr>
              <a:t>conceptos</a:t>
            </a:r>
            <a:endParaRPr lang="es-ES" sz="5400"/>
          </a:p>
        </p:txBody>
      </p:sp>
      <p:sp>
        <p:nvSpPr>
          <p:cNvPr id="17421" name="Rectangle 15"/>
          <p:cNvSpPr>
            <a:spLocks noChangeArrowheads="1"/>
          </p:cNvSpPr>
          <p:nvPr/>
        </p:nvSpPr>
        <p:spPr bwMode="auto">
          <a:xfrm>
            <a:off x="2782888" y="4114800"/>
            <a:ext cx="234950" cy="655638"/>
          </a:xfrm>
          <a:prstGeom prst="rect">
            <a:avLst/>
          </a:prstGeom>
          <a:noFill/>
          <a:ln w="9525" algn="ctr">
            <a:noFill/>
            <a:miter lim="800000"/>
            <a:headEnd/>
            <a:tailEnd/>
          </a:ln>
        </p:spPr>
        <p:txBody>
          <a:bodyPr wrap="none" bIns="0" anchor="ctr">
            <a:spAutoFit/>
          </a:bodyPr>
          <a:lstStyle/>
          <a:p>
            <a:r>
              <a:rPr lang="es-ES" sz="1600"/>
              <a:t> </a:t>
            </a:r>
            <a:endParaRPr lang="en-US" sz="1600"/>
          </a:p>
          <a:p>
            <a:pPr eaLnBrk="0" hangingPunct="0"/>
            <a:endParaRPr lang="en-US" sz="2400"/>
          </a:p>
        </p:txBody>
      </p:sp>
      <p:sp>
        <p:nvSpPr>
          <p:cNvPr id="17422" name="Rectangle 16"/>
          <p:cNvSpPr>
            <a:spLocks noChangeArrowheads="1"/>
          </p:cNvSpPr>
          <p:nvPr/>
        </p:nvSpPr>
        <p:spPr bwMode="auto">
          <a:xfrm>
            <a:off x="2782889" y="4770439"/>
            <a:ext cx="1133475" cy="581025"/>
          </a:xfrm>
          <a:prstGeom prst="rect">
            <a:avLst/>
          </a:prstGeom>
          <a:noFill/>
          <a:ln w="9525" algn="ctr">
            <a:noFill/>
            <a:miter lim="800000"/>
            <a:headEnd/>
            <a:tailEnd/>
          </a:ln>
        </p:spPr>
        <p:txBody>
          <a:bodyPr wrap="none" anchor="ctr">
            <a:spAutoFit/>
          </a:bodyPr>
          <a:lstStyle/>
          <a:p>
            <a:endParaRPr lang="es-ES" sz="1600"/>
          </a:p>
          <a:p>
            <a:pPr eaLnBrk="0" hangingPunct="0"/>
            <a:r>
              <a:rPr lang="es-ES" sz="1600"/>
              <a:t>	</a:t>
            </a:r>
            <a:r>
              <a:rPr lang="en-US" sz="1100"/>
              <a:t> </a:t>
            </a:r>
            <a:endParaRPr lang="en-US" sz="2400"/>
          </a:p>
        </p:txBody>
      </p:sp>
      <p:grpSp>
        <p:nvGrpSpPr>
          <p:cNvPr id="2" name="Group 17"/>
          <p:cNvGrpSpPr>
            <a:grpSpLocks noChangeAspect="1"/>
          </p:cNvGrpSpPr>
          <p:nvPr/>
        </p:nvGrpSpPr>
        <p:grpSpPr bwMode="auto">
          <a:xfrm>
            <a:off x="7842251" y="3430588"/>
            <a:ext cx="2422525" cy="2736850"/>
            <a:chOff x="3878" y="845"/>
            <a:chExt cx="1356" cy="1532"/>
          </a:xfrm>
        </p:grpSpPr>
        <p:sp>
          <p:nvSpPr>
            <p:cNvPr id="17427" name="AutoShape 18"/>
            <p:cNvSpPr>
              <a:spLocks noChangeAspect="1" noChangeArrowheads="1" noTextEdit="1"/>
            </p:cNvSpPr>
            <p:nvPr/>
          </p:nvSpPr>
          <p:spPr bwMode="auto">
            <a:xfrm>
              <a:off x="3878" y="845"/>
              <a:ext cx="1356" cy="1532"/>
            </a:xfrm>
            <a:prstGeom prst="rect">
              <a:avLst/>
            </a:prstGeom>
            <a:noFill/>
            <a:ln w="9525">
              <a:noFill/>
              <a:miter lim="800000"/>
              <a:headEnd/>
              <a:tailEnd/>
            </a:ln>
          </p:spPr>
          <p:txBody>
            <a:bodyPr/>
            <a:lstStyle/>
            <a:p>
              <a:endParaRPr lang="es-ES"/>
            </a:p>
          </p:txBody>
        </p:sp>
        <p:grpSp>
          <p:nvGrpSpPr>
            <p:cNvPr id="3" name="Group 19"/>
            <p:cNvGrpSpPr>
              <a:grpSpLocks/>
            </p:cNvGrpSpPr>
            <p:nvPr/>
          </p:nvGrpSpPr>
          <p:grpSpPr bwMode="auto">
            <a:xfrm>
              <a:off x="3885" y="851"/>
              <a:ext cx="1342" cy="1005"/>
              <a:chOff x="3885" y="851"/>
              <a:chExt cx="1342" cy="1005"/>
            </a:xfrm>
          </p:grpSpPr>
          <p:sp>
            <p:nvSpPr>
              <p:cNvPr id="17669" name="Freeform 20"/>
              <p:cNvSpPr>
                <a:spLocks/>
              </p:cNvSpPr>
              <p:nvPr/>
            </p:nvSpPr>
            <p:spPr bwMode="auto">
              <a:xfrm>
                <a:off x="4419" y="1280"/>
                <a:ext cx="227" cy="184"/>
              </a:xfrm>
              <a:custGeom>
                <a:avLst/>
                <a:gdLst>
                  <a:gd name="T0" fmla="*/ 33 w 454"/>
                  <a:gd name="T1" fmla="*/ 0 h 369"/>
                  <a:gd name="T2" fmla="*/ 26 w 454"/>
                  <a:gd name="T3" fmla="*/ 6 h 369"/>
                  <a:gd name="T4" fmla="*/ 15 w 454"/>
                  <a:gd name="T5" fmla="*/ 5 h 369"/>
                  <a:gd name="T6" fmla="*/ 14 w 454"/>
                  <a:gd name="T7" fmla="*/ 9 h 369"/>
                  <a:gd name="T8" fmla="*/ 7 w 454"/>
                  <a:gd name="T9" fmla="*/ 9 h 369"/>
                  <a:gd name="T10" fmla="*/ 7 w 454"/>
                  <a:gd name="T11" fmla="*/ 15 h 369"/>
                  <a:gd name="T12" fmla="*/ 0 w 454"/>
                  <a:gd name="T13" fmla="*/ 22 h 369"/>
                  <a:gd name="T14" fmla="*/ 5 w 454"/>
                  <a:gd name="T15" fmla="*/ 24 h 369"/>
                  <a:gd name="T16" fmla="*/ 5 w 454"/>
                  <a:gd name="T17" fmla="*/ 29 h 369"/>
                  <a:gd name="T18" fmla="*/ 11 w 454"/>
                  <a:gd name="T19" fmla="*/ 34 h 369"/>
                  <a:gd name="T20" fmla="*/ 12 w 454"/>
                  <a:gd name="T21" fmla="*/ 38 h 369"/>
                  <a:gd name="T22" fmla="*/ 18 w 454"/>
                  <a:gd name="T23" fmla="*/ 39 h 369"/>
                  <a:gd name="T24" fmla="*/ 22 w 454"/>
                  <a:gd name="T25" fmla="*/ 44 h 369"/>
                  <a:gd name="T26" fmla="*/ 31 w 454"/>
                  <a:gd name="T27" fmla="*/ 44 h 369"/>
                  <a:gd name="T28" fmla="*/ 38 w 454"/>
                  <a:gd name="T29" fmla="*/ 46 h 369"/>
                  <a:gd name="T30" fmla="*/ 50 w 454"/>
                  <a:gd name="T31" fmla="*/ 44 h 369"/>
                  <a:gd name="T32" fmla="*/ 56 w 454"/>
                  <a:gd name="T33" fmla="*/ 36 h 369"/>
                  <a:gd name="T34" fmla="*/ 52 w 454"/>
                  <a:gd name="T35" fmla="*/ 39 h 369"/>
                  <a:gd name="T36" fmla="*/ 57 w 454"/>
                  <a:gd name="T37" fmla="*/ 29 h 369"/>
                  <a:gd name="T38" fmla="*/ 54 w 454"/>
                  <a:gd name="T39" fmla="*/ 23 h 369"/>
                  <a:gd name="T40" fmla="*/ 56 w 454"/>
                  <a:gd name="T41" fmla="*/ 18 h 369"/>
                  <a:gd name="T42" fmla="*/ 54 w 454"/>
                  <a:gd name="T43" fmla="*/ 11 h 369"/>
                  <a:gd name="T44" fmla="*/ 47 w 454"/>
                  <a:gd name="T45" fmla="*/ 11 h 369"/>
                  <a:gd name="T46" fmla="*/ 42 w 454"/>
                  <a:gd name="T47" fmla="*/ 5 h 369"/>
                  <a:gd name="T48" fmla="*/ 36 w 454"/>
                  <a:gd name="T49" fmla="*/ 4 h 369"/>
                  <a:gd name="T50" fmla="*/ 33 w 454"/>
                  <a:gd name="T51" fmla="*/ 0 h 36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54"/>
                  <a:gd name="T79" fmla="*/ 0 h 369"/>
                  <a:gd name="T80" fmla="*/ 454 w 454"/>
                  <a:gd name="T81" fmla="*/ 369 h 36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54" h="369">
                    <a:moveTo>
                      <a:pt x="260" y="0"/>
                    </a:moveTo>
                    <a:lnTo>
                      <a:pt x="205" y="49"/>
                    </a:lnTo>
                    <a:lnTo>
                      <a:pt x="127" y="41"/>
                    </a:lnTo>
                    <a:lnTo>
                      <a:pt x="116" y="79"/>
                    </a:lnTo>
                    <a:lnTo>
                      <a:pt x="50" y="76"/>
                    </a:lnTo>
                    <a:lnTo>
                      <a:pt x="61" y="121"/>
                    </a:lnTo>
                    <a:lnTo>
                      <a:pt x="0" y="177"/>
                    </a:lnTo>
                    <a:lnTo>
                      <a:pt x="39" y="192"/>
                    </a:lnTo>
                    <a:lnTo>
                      <a:pt x="39" y="234"/>
                    </a:lnTo>
                    <a:lnTo>
                      <a:pt x="83" y="273"/>
                    </a:lnTo>
                    <a:lnTo>
                      <a:pt x="89" y="310"/>
                    </a:lnTo>
                    <a:lnTo>
                      <a:pt x="144" y="318"/>
                    </a:lnTo>
                    <a:lnTo>
                      <a:pt x="172" y="357"/>
                    </a:lnTo>
                    <a:lnTo>
                      <a:pt x="249" y="352"/>
                    </a:lnTo>
                    <a:lnTo>
                      <a:pt x="299" y="369"/>
                    </a:lnTo>
                    <a:lnTo>
                      <a:pt x="393" y="357"/>
                    </a:lnTo>
                    <a:lnTo>
                      <a:pt x="448" y="289"/>
                    </a:lnTo>
                    <a:lnTo>
                      <a:pt x="415" y="314"/>
                    </a:lnTo>
                    <a:lnTo>
                      <a:pt x="454" y="235"/>
                    </a:lnTo>
                    <a:lnTo>
                      <a:pt x="432" y="188"/>
                    </a:lnTo>
                    <a:lnTo>
                      <a:pt x="448" y="150"/>
                    </a:lnTo>
                    <a:lnTo>
                      <a:pt x="432" y="88"/>
                    </a:lnTo>
                    <a:lnTo>
                      <a:pt x="371" y="91"/>
                    </a:lnTo>
                    <a:lnTo>
                      <a:pt x="332" y="41"/>
                    </a:lnTo>
                    <a:lnTo>
                      <a:pt x="282" y="36"/>
                    </a:lnTo>
                    <a:lnTo>
                      <a:pt x="260" y="0"/>
                    </a:lnTo>
                    <a:close/>
                  </a:path>
                </a:pathLst>
              </a:custGeom>
              <a:solidFill>
                <a:srgbClr val="004000"/>
              </a:solidFill>
              <a:ln w="11113">
                <a:solidFill>
                  <a:srgbClr val="006000"/>
                </a:solidFill>
                <a:prstDash val="solid"/>
                <a:round/>
                <a:headEnd/>
                <a:tailEnd/>
              </a:ln>
            </p:spPr>
            <p:txBody>
              <a:bodyPr/>
              <a:lstStyle/>
              <a:p>
                <a:endParaRPr lang="es-ES"/>
              </a:p>
            </p:txBody>
          </p:sp>
          <p:sp>
            <p:nvSpPr>
              <p:cNvPr id="17670" name="Freeform 21" descr="Green marble"/>
              <p:cNvSpPr>
                <a:spLocks/>
              </p:cNvSpPr>
              <p:nvPr/>
            </p:nvSpPr>
            <p:spPr bwMode="auto">
              <a:xfrm>
                <a:off x="4589" y="1031"/>
                <a:ext cx="509" cy="476"/>
              </a:xfrm>
              <a:custGeom>
                <a:avLst/>
                <a:gdLst>
                  <a:gd name="T0" fmla="*/ 12 w 1020"/>
                  <a:gd name="T1" fmla="*/ 113 h 952"/>
                  <a:gd name="T2" fmla="*/ 27 w 1020"/>
                  <a:gd name="T3" fmla="*/ 116 h 952"/>
                  <a:gd name="T4" fmla="*/ 42 w 1020"/>
                  <a:gd name="T5" fmla="*/ 117 h 952"/>
                  <a:gd name="T6" fmla="*/ 49 w 1020"/>
                  <a:gd name="T7" fmla="*/ 114 h 952"/>
                  <a:gd name="T8" fmla="*/ 56 w 1020"/>
                  <a:gd name="T9" fmla="*/ 106 h 952"/>
                  <a:gd name="T10" fmla="*/ 66 w 1020"/>
                  <a:gd name="T11" fmla="*/ 98 h 952"/>
                  <a:gd name="T12" fmla="*/ 75 w 1020"/>
                  <a:gd name="T13" fmla="*/ 92 h 952"/>
                  <a:gd name="T14" fmla="*/ 89 w 1020"/>
                  <a:gd name="T15" fmla="*/ 87 h 952"/>
                  <a:gd name="T16" fmla="*/ 99 w 1020"/>
                  <a:gd name="T17" fmla="*/ 82 h 952"/>
                  <a:gd name="T18" fmla="*/ 109 w 1020"/>
                  <a:gd name="T19" fmla="*/ 78 h 952"/>
                  <a:gd name="T20" fmla="*/ 121 w 1020"/>
                  <a:gd name="T21" fmla="*/ 73 h 952"/>
                  <a:gd name="T22" fmla="*/ 124 w 1020"/>
                  <a:gd name="T23" fmla="*/ 66 h 952"/>
                  <a:gd name="T24" fmla="*/ 123 w 1020"/>
                  <a:gd name="T25" fmla="*/ 59 h 952"/>
                  <a:gd name="T26" fmla="*/ 123 w 1020"/>
                  <a:gd name="T27" fmla="*/ 50 h 952"/>
                  <a:gd name="T28" fmla="*/ 123 w 1020"/>
                  <a:gd name="T29" fmla="*/ 39 h 952"/>
                  <a:gd name="T30" fmla="*/ 121 w 1020"/>
                  <a:gd name="T31" fmla="*/ 31 h 952"/>
                  <a:gd name="T32" fmla="*/ 117 w 1020"/>
                  <a:gd name="T33" fmla="*/ 26 h 952"/>
                  <a:gd name="T34" fmla="*/ 114 w 1020"/>
                  <a:gd name="T35" fmla="*/ 17 h 952"/>
                  <a:gd name="T36" fmla="*/ 113 w 1020"/>
                  <a:gd name="T37" fmla="*/ 9 h 952"/>
                  <a:gd name="T38" fmla="*/ 103 w 1020"/>
                  <a:gd name="T39" fmla="*/ 5 h 952"/>
                  <a:gd name="T40" fmla="*/ 90 w 1020"/>
                  <a:gd name="T41" fmla="*/ 4 h 952"/>
                  <a:gd name="T42" fmla="*/ 78 w 1020"/>
                  <a:gd name="T43" fmla="*/ 3 h 952"/>
                  <a:gd name="T44" fmla="*/ 66 w 1020"/>
                  <a:gd name="T45" fmla="*/ 7 h 952"/>
                  <a:gd name="T46" fmla="*/ 49 w 1020"/>
                  <a:gd name="T47" fmla="*/ 7 h 952"/>
                  <a:gd name="T48" fmla="*/ 41 w 1020"/>
                  <a:gd name="T49" fmla="*/ 12 h 952"/>
                  <a:gd name="T50" fmla="*/ 29 w 1020"/>
                  <a:gd name="T51" fmla="*/ 17 h 952"/>
                  <a:gd name="T52" fmla="*/ 16 w 1020"/>
                  <a:gd name="T53" fmla="*/ 22 h 952"/>
                  <a:gd name="T54" fmla="*/ 15 w 1020"/>
                  <a:gd name="T55" fmla="*/ 31 h 952"/>
                  <a:gd name="T56" fmla="*/ 12 w 1020"/>
                  <a:gd name="T57" fmla="*/ 40 h 952"/>
                  <a:gd name="T58" fmla="*/ 9 w 1020"/>
                  <a:gd name="T59" fmla="*/ 49 h 952"/>
                  <a:gd name="T60" fmla="*/ 8 w 1020"/>
                  <a:gd name="T61" fmla="*/ 60 h 952"/>
                  <a:gd name="T62" fmla="*/ 7 w 1020"/>
                  <a:gd name="T63" fmla="*/ 70 h 952"/>
                  <a:gd name="T64" fmla="*/ 4 w 1020"/>
                  <a:gd name="T65" fmla="*/ 82 h 952"/>
                  <a:gd name="T66" fmla="*/ 4 w 1020"/>
                  <a:gd name="T67" fmla="*/ 89 h 952"/>
                  <a:gd name="T68" fmla="*/ 5 w 1020"/>
                  <a:gd name="T69" fmla="*/ 99 h 952"/>
                  <a:gd name="T70" fmla="*/ 6 w 1020"/>
                  <a:gd name="T71" fmla="*/ 109 h 9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20"/>
                  <a:gd name="T109" fmla="*/ 0 h 952"/>
                  <a:gd name="T110" fmla="*/ 1020 w 1020"/>
                  <a:gd name="T111" fmla="*/ 952 h 9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20" h="952">
                    <a:moveTo>
                      <a:pt x="45" y="918"/>
                    </a:moveTo>
                    <a:lnTo>
                      <a:pt x="102" y="898"/>
                    </a:lnTo>
                    <a:lnTo>
                      <a:pt x="159" y="938"/>
                    </a:lnTo>
                    <a:lnTo>
                      <a:pt x="222" y="925"/>
                    </a:lnTo>
                    <a:lnTo>
                      <a:pt x="279" y="946"/>
                    </a:lnTo>
                    <a:lnTo>
                      <a:pt x="336" y="929"/>
                    </a:lnTo>
                    <a:lnTo>
                      <a:pt x="388" y="952"/>
                    </a:lnTo>
                    <a:lnTo>
                      <a:pt x="399" y="908"/>
                    </a:lnTo>
                    <a:lnTo>
                      <a:pt x="445" y="886"/>
                    </a:lnTo>
                    <a:lnTo>
                      <a:pt x="450" y="846"/>
                    </a:lnTo>
                    <a:lnTo>
                      <a:pt x="491" y="838"/>
                    </a:lnTo>
                    <a:lnTo>
                      <a:pt x="535" y="779"/>
                    </a:lnTo>
                    <a:lnTo>
                      <a:pt x="587" y="769"/>
                    </a:lnTo>
                    <a:lnTo>
                      <a:pt x="605" y="730"/>
                    </a:lnTo>
                    <a:lnTo>
                      <a:pt x="673" y="730"/>
                    </a:lnTo>
                    <a:lnTo>
                      <a:pt x="718" y="695"/>
                    </a:lnTo>
                    <a:lnTo>
                      <a:pt x="782" y="695"/>
                    </a:lnTo>
                    <a:lnTo>
                      <a:pt x="793" y="656"/>
                    </a:lnTo>
                    <a:lnTo>
                      <a:pt x="861" y="656"/>
                    </a:lnTo>
                    <a:lnTo>
                      <a:pt x="878" y="617"/>
                    </a:lnTo>
                    <a:lnTo>
                      <a:pt x="946" y="612"/>
                    </a:lnTo>
                    <a:lnTo>
                      <a:pt x="970" y="583"/>
                    </a:lnTo>
                    <a:lnTo>
                      <a:pt x="1014" y="562"/>
                    </a:lnTo>
                    <a:lnTo>
                      <a:pt x="998" y="527"/>
                    </a:lnTo>
                    <a:lnTo>
                      <a:pt x="1020" y="496"/>
                    </a:lnTo>
                    <a:lnTo>
                      <a:pt x="987" y="465"/>
                    </a:lnTo>
                    <a:lnTo>
                      <a:pt x="1020" y="426"/>
                    </a:lnTo>
                    <a:lnTo>
                      <a:pt x="992" y="397"/>
                    </a:lnTo>
                    <a:lnTo>
                      <a:pt x="1020" y="357"/>
                    </a:lnTo>
                    <a:lnTo>
                      <a:pt x="992" y="311"/>
                    </a:lnTo>
                    <a:lnTo>
                      <a:pt x="992" y="270"/>
                    </a:lnTo>
                    <a:lnTo>
                      <a:pt x="976" y="249"/>
                    </a:lnTo>
                    <a:lnTo>
                      <a:pt x="976" y="214"/>
                    </a:lnTo>
                    <a:lnTo>
                      <a:pt x="941" y="202"/>
                    </a:lnTo>
                    <a:lnTo>
                      <a:pt x="952" y="158"/>
                    </a:lnTo>
                    <a:lnTo>
                      <a:pt x="919" y="136"/>
                    </a:lnTo>
                    <a:lnTo>
                      <a:pt x="941" y="98"/>
                    </a:lnTo>
                    <a:lnTo>
                      <a:pt x="908" y="71"/>
                    </a:lnTo>
                    <a:lnTo>
                      <a:pt x="872" y="32"/>
                    </a:lnTo>
                    <a:lnTo>
                      <a:pt x="826" y="40"/>
                    </a:lnTo>
                    <a:lnTo>
                      <a:pt x="775" y="15"/>
                    </a:lnTo>
                    <a:lnTo>
                      <a:pt x="725" y="28"/>
                    </a:lnTo>
                    <a:lnTo>
                      <a:pt x="662" y="0"/>
                    </a:lnTo>
                    <a:lnTo>
                      <a:pt x="627" y="24"/>
                    </a:lnTo>
                    <a:lnTo>
                      <a:pt x="559" y="24"/>
                    </a:lnTo>
                    <a:lnTo>
                      <a:pt x="535" y="63"/>
                    </a:lnTo>
                    <a:lnTo>
                      <a:pt x="467" y="55"/>
                    </a:lnTo>
                    <a:lnTo>
                      <a:pt x="399" y="52"/>
                    </a:lnTo>
                    <a:lnTo>
                      <a:pt x="382" y="76"/>
                    </a:lnTo>
                    <a:lnTo>
                      <a:pt x="330" y="92"/>
                    </a:lnTo>
                    <a:lnTo>
                      <a:pt x="308" y="127"/>
                    </a:lnTo>
                    <a:lnTo>
                      <a:pt x="238" y="132"/>
                    </a:lnTo>
                    <a:lnTo>
                      <a:pt x="216" y="162"/>
                    </a:lnTo>
                    <a:lnTo>
                      <a:pt x="131" y="175"/>
                    </a:lnTo>
                    <a:lnTo>
                      <a:pt x="113" y="216"/>
                    </a:lnTo>
                    <a:lnTo>
                      <a:pt x="126" y="254"/>
                    </a:lnTo>
                    <a:lnTo>
                      <a:pt x="85" y="279"/>
                    </a:lnTo>
                    <a:lnTo>
                      <a:pt x="96" y="318"/>
                    </a:lnTo>
                    <a:lnTo>
                      <a:pt x="63" y="353"/>
                    </a:lnTo>
                    <a:lnTo>
                      <a:pt x="74" y="388"/>
                    </a:lnTo>
                    <a:lnTo>
                      <a:pt x="39" y="422"/>
                    </a:lnTo>
                    <a:lnTo>
                      <a:pt x="69" y="474"/>
                    </a:lnTo>
                    <a:lnTo>
                      <a:pt x="45" y="518"/>
                    </a:lnTo>
                    <a:lnTo>
                      <a:pt x="56" y="560"/>
                    </a:lnTo>
                    <a:lnTo>
                      <a:pt x="28" y="612"/>
                    </a:lnTo>
                    <a:lnTo>
                      <a:pt x="39" y="656"/>
                    </a:lnTo>
                    <a:lnTo>
                      <a:pt x="0" y="675"/>
                    </a:lnTo>
                    <a:lnTo>
                      <a:pt x="34" y="712"/>
                    </a:lnTo>
                    <a:lnTo>
                      <a:pt x="12" y="747"/>
                    </a:lnTo>
                    <a:lnTo>
                      <a:pt x="45" y="786"/>
                    </a:lnTo>
                    <a:lnTo>
                      <a:pt x="23" y="821"/>
                    </a:lnTo>
                    <a:lnTo>
                      <a:pt x="50" y="865"/>
                    </a:lnTo>
                    <a:lnTo>
                      <a:pt x="45" y="918"/>
                    </a:lnTo>
                    <a:close/>
                  </a:path>
                </a:pathLst>
              </a:custGeom>
              <a:blipFill dpi="0" rotWithShape="1">
                <a:blip r:embed="rId4" cstate="print"/>
                <a:srcRect/>
                <a:tile tx="0" ty="0" sx="100000" sy="100000" flip="none" algn="tl"/>
              </a:blipFill>
              <a:ln w="11113">
                <a:solidFill>
                  <a:srgbClr val="006000"/>
                </a:solidFill>
                <a:prstDash val="solid"/>
                <a:round/>
                <a:headEnd/>
                <a:tailEnd/>
              </a:ln>
            </p:spPr>
            <p:txBody>
              <a:bodyPr/>
              <a:lstStyle/>
              <a:p>
                <a:endParaRPr lang="es-ES"/>
              </a:p>
            </p:txBody>
          </p:sp>
          <p:sp>
            <p:nvSpPr>
              <p:cNvPr id="17671" name="Freeform 22"/>
              <p:cNvSpPr>
                <a:spLocks/>
              </p:cNvSpPr>
              <p:nvPr/>
            </p:nvSpPr>
            <p:spPr bwMode="auto">
              <a:xfrm>
                <a:off x="4159" y="1275"/>
                <a:ext cx="343" cy="279"/>
              </a:xfrm>
              <a:custGeom>
                <a:avLst/>
                <a:gdLst>
                  <a:gd name="T0" fmla="*/ 86 w 686"/>
                  <a:gd name="T1" fmla="*/ 35 h 556"/>
                  <a:gd name="T2" fmla="*/ 77 w 686"/>
                  <a:gd name="T3" fmla="*/ 31 h 556"/>
                  <a:gd name="T4" fmla="*/ 74 w 686"/>
                  <a:gd name="T5" fmla="*/ 25 h 556"/>
                  <a:gd name="T6" fmla="*/ 68 w 686"/>
                  <a:gd name="T7" fmla="*/ 24 h 556"/>
                  <a:gd name="T8" fmla="*/ 67 w 686"/>
                  <a:gd name="T9" fmla="*/ 19 h 556"/>
                  <a:gd name="T10" fmla="*/ 57 w 686"/>
                  <a:gd name="T11" fmla="*/ 17 h 556"/>
                  <a:gd name="T12" fmla="*/ 54 w 686"/>
                  <a:gd name="T13" fmla="*/ 10 h 556"/>
                  <a:gd name="T14" fmla="*/ 46 w 686"/>
                  <a:gd name="T15" fmla="*/ 10 h 556"/>
                  <a:gd name="T16" fmla="*/ 45 w 686"/>
                  <a:gd name="T17" fmla="*/ 5 h 556"/>
                  <a:gd name="T18" fmla="*/ 38 w 686"/>
                  <a:gd name="T19" fmla="*/ 5 h 556"/>
                  <a:gd name="T20" fmla="*/ 34 w 686"/>
                  <a:gd name="T21" fmla="*/ 0 h 556"/>
                  <a:gd name="T22" fmla="*/ 27 w 686"/>
                  <a:gd name="T23" fmla="*/ 5 h 556"/>
                  <a:gd name="T24" fmla="*/ 22 w 686"/>
                  <a:gd name="T25" fmla="*/ 4 h 556"/>
                  <a:gd name="T26" fmla="*/ 21 w 686"/>
                  <a:gd name="T27" fmla="*/ 10 h 556"/>
                  <a:gd name="T28" fmla="*/ 14 w 686"/>
                  <a:gd name="T29" fmla="*/ 9 h 556"/>
                  <a:gd name="T30" fmla="*/ 11 w 686"/>
                  <a:gd name="T31" fmla="*/ 16 h 556"/>
                  <a:gd name="T32" fmla="*/ 5 w 686"/>
                  <a:gd name="T33" fmla="*/ 15 h 556"/>
                  <a:gd name="T34" fmla="*/ 3 w 686"/>
                  <a:gd name="T35" fmla="*/ 22 h 556"/>
                  <a:gd name="T36" fmla="*/ 7 w 686"/>
                  <a:gd name="T37" fmla="*/ 27 h 556"/>
                  <a:gd name="T38" fmla="*/ 4 w 686"/>
                  <a:gd name="T39" fmla="*/ 30 h 556"/>
                  <a:gd name="T40" fmla="*/ 5 w 686"/>
                  <a:gd name="T41" fmla="*/ 36 h 556"/>
                  <a:gd name="T42" fmla="*/ 0 w 686"/>
                  <a:gd name="T43" fmla="*/ 40 h 556"/>
                  <a:gd name="T44" fmla="*/ 1 w 686"/>
                  <a:gd name="T45" fmla="*/ 46 h 556"/>
                  <a:gd name="T46" fmla="*/ 4 w 686"/>
                  <a:gd name="T47" fmla="*/ 52 h 556"/>
                  <a:gd name="T48" fmla="*/ 10 w 686"/>
                  <a:gd name="T49" fmla="*/ 52 h 556"/>
                  <a:gd name="T50" fmla="*/ 14 w 686"/>
                  <a:gd name="T51" fmla="*/ 59 h 556"/>
                  <a:gd name="T52" fmla="*/ 22 w 686"/>
                  <a:gd name="T53" fmla="*/ 59 h 556"/>
                  <a:gd name="T54" fmla="*/ 26 w 686"/>
                  <a:gd name="T55" fmla="*/ 64 h 556"/>
                  <a:gd name="T56" fmla="*/ 34 w 686"/>
                  <a:gd name="T57" fmla="*/ 64 h 556"/>
                  <a:gd name="T58" fmla="*/ 37 w 686"/>
                  <a:gd name="T59" fmla="*/ 69 h 556"/>
                  <a:gd name="T60" fmla="*/ 47 w 686"/>
                  <a:gd name="T61" fmla="*/ 67 h 556"/>
                  <a:gd name="T62" fmla="*/ 49 w 686"/>
                  <a:gd name="T63" fmla="*/ 70 h 556"/>
                  <a:gd name="T64" fmla="*/ 56 w 686"/>
                  <a:gd name="T65" fmla="*/ 66 h 556"/>
                  <a:gd name="T66" fmla="*/ 62 w 686"/>
                  <a:gd name="T67" fmla="*/ 67 h 556"/>
                  <a:gd name="T68" fmla="*/ 68 w 686"/>
                  <a:gd name="T69" fmla="*/ 62 h 556"/>
                  <a:gd name="T70" fmla="*/ 77 w 686"/>
                  <a:gd name="T71" fmla="*/ 63 h 556"/>
                  <a:gd name="T72" fmla="*/ 77 w 686"/>
                  <a:gd name="T73" fmla="*/ 56 h 556"/>
                  <a:gd name="T74" fmla="*/ 84 w 686"/>
                  <a:gd name="T75" fmla="*/ 53 h 556"/>
                  <a:gd name="T76" fmla="*/ 81 w 686"/>
                  <a:gd name="T77" fmla="*/ 49 h 556"/>
                  <a:gd name="T78" fmla="*/ 85 w 686"/>
                  <a:gd name="T79" fmla="*/ 45 h 556"/>
                  <a:gd name="T80" fmla="*/ 82 w 686"/>
                  <a:gd name="T81" fmla="*/ 41 h 556"/>
                  <a:gd name="T82" fmla="*/ 86 w 686"/>
                  <a:gd name="T83" fmla="*/ 35 h 55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6"/>
                  <a:gd name="T127" fmla="*/ 0 h 556"/>
                  <a:gd name="T128" fmla="*/ 686 w 686"/>
                  <a:gd name="T129" fmla="*/ 556 h 55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6" h="556">
                    <a:moveTo>
                      <a:pt x="686" y="279"/>
                    </a:moveTo>
                    <a:lnTo>
                      <a:pt x="609" y="245"/>
                    </a:lnTo>
                    <a:lnTo>
                      <a:pt x="588" y="193"/>
                    </a:lnTo>
                    <a:lnTo>
                      <a:pt x="537" y="189"/>
                    </a:lnTo>
                    <a:lnTo>
                      <a:pt x="529" y="148"/>
                    </a:lnTo>
                    <a:lnTo>
                      <a:pt x="458" y="129"/>
                    </a:lnTo>
                    <a:lnTo>
                      <a:pt x="432" y="77"/>
                    </a:lnTo>
                    <a:lnTo>
                      <a:pt x="373" y="77"/>
                    </a:lnTo>
                    <a:lnTo>
                      <a:pt x="365" y="35"/>
                    </a:lnTo>
                    <a:lnTo>
                      <a:pt x="301" y="35"/>
                    </a:lnTo>
                    <a:lnTo>
                      <a:pt x="268" y="0"/>
                    </a:lnTo>
                    <a:lnTo>
                      <a:pt x="222" y="39"/>
                    </a:lnTo>
                    <a:lnTo>
                      <a:pt x="183" y="30"/>
                    </a:lnTo>
                    <a:lnTo>
                      <a:pt x="170" y="77"/>
                    </a:lnTo>
                    <a:lnTo>
                      <a:pt x="116" y="72"/>
                    </a:lnTo>
                    <a:lnTo>
                      <a:pt x="91" y="123"/>
                    </a:lnTo>
                    <a:lnTo>
                      <a:pt x="45" y="120"/>
                    </a:lnTo>
                    <a:lnTo>
                      <a:pt x="26" y="169"/>
                    </a:lnTo>
                    <a:lnTo>
                      <a:pt x="57" y="211"/>
                    </a:lnTo>
                    <a:lnTo>
                      <a:pt x="32" y="239"/>
                    </a:lnTo>
                    <a:lnTo>
                      <a:pt x="39" y="287"/>
                    </a:lnTo>
                    <a:lnTo>
                      <a:pt x="0" y="319"/>
                    </a:lnTo>
                    <a:lnTo>
                      <a:pt x="6" y="365"/>
                    </a:lnTo>
                    <a:lnTo>
                      <a:pt x="32" y="412"/>
                    </a:lnTo>
                    <a:lnTo>
                      <a:pt x="78" y="412"/>
                    </a:lnTo>
                    <a:lnTo>
                      <a:pt x="116" y="464"/>
                    </a:lnTo>
                    <a:lnTo>
                      <a:pt x="183" y="464"/>
                    </a:lnTo>
                    <a:lnTo>
                      <a:pt x="209" y="510"/>
                    </a:lnTo>
                    <a:lnTo>
                      <a:pt x="268" y="510"/>
                    </a:lnTo>
                    <a:lnTo>
                      <a:pt x="293" y="549"/>
                    </a:lnTo>
                    <a:lnTo>
                      <a:pt x="380" y="529"/>
                    </a:lnTo>
                    <a:lnTo>
                      <a:pt x="399" y="556"/>
                    </a:lnTo>
                    <a:lnTo>
                      <a:pt x="452" y="524"/>
                    </a:lnTo>
                    <a:lnTo>
                      <a:pt x="496" y="529"/>
                    </a:lnTo>
                    <a:lnTo>
                      <a:pt x="542" y="492"/>
                    </a:lnTo>
                    <a:lnTo>
                      <a:pt x="609" y="503"/>
                    </a:lnTo>
                    <a:lnTo>
                      <a:pt x="614" y="440"/>
                    </a:lnTo>
                    <a:lnTo>
                      <a:pt x="668" y="417"/>
                    </a:lnTo>
                    <a:lnTo>
                      <a:pt x="642" y="389"/>
                    </a:lnTo>
                    <a:lnTo>
                      <a:pt x="673" y="356"/>
                    </a:lnTo>
                    <a:lnTo>
                      <a:pt x="655" y="323"/>
                    </a:lnTo>
                    <a:lnTo>
                      <a:pt x="686" y="279"/>
                    </a:lnTo>
                    <a:close/>
                  </a:path>
                </a:pathLst>
              </a:custGeom>
              <a:solidFill>
                <a:srgbClr val="004000"/>
              </a:solidFill>
              <a:ln w="11113">
                <a:solidFill>
                  <a:srgbClr val="006000"/>
                </a:solidFill>
                <a:prstDash val="solid"/>
                <a:round/>
                <a:headEnd/>
                <a:tailEnd/>
              </a:ln>
            </p:spPr>
            <p:txBody>
              <a:bodyPr/>
              <a:lstStyle/>
              <a:p>
                <a:endParaRPr lang="es-ES"/>
              </a:p>
            </p:txBody>
          </p:sp>
          <p:sp>
            <p:nvSpPr>
              <p:cNvPr id="17672" name="Freeform 23" descr="Green marble"/>
              <p:cNvSpPr>
                <a:spLocks/>
              </p:cNvSpPr>
              <p:nvPr/>
            </p:nvSpPr>
            <p:spPr bwMode="auto">
              <a:xfrm>
                <a:off x="4156" y="1044"/>
                <a:ext cx="393" cy="353"/>
              </a:xfrm>
              <a:custGeom>
                <a:avLst/>
                <a:gdLst>
                  <a:gd name="T0" fmla="*/ 68 w 785"/>
                  <a:gd name="T1" fmla="*/ 88 h 706"/>
                  <a:gd name="T2" fmla="*/ 72 w 785"/>
                  <a:gd name="T3" fmla="*/ 85 h 706"/>
                  <a:gd name="T4" fmla="*/ 81 w 785"/>
                  <a:gd name="T5" fmla="*/ 84 h 706"/>
                  <a:gd name="T6" fmla="*/ 83 w 785"/>
                  <a:gd name="T7" fmla="*/ 80 h 706"/>
                  <a:gd name="T8" fmla="*/ 91 w 785"/>
                  <a:gd name="T9" fmla="*/ 78 h 706"/>
                  <a:gd name="T10" fmla="*/ 92 w 785"/>
                  <a:gd name="T11" fmla="*/ 73 h 706"/>
                  <a:gd name="T12" fmla="*/ 99 w 785"/>
                  <a:gd name="T13" fmla="*/ 68 h 706"/>
                  <a:gd name="T14" fmla="*/ 95 w 785"/>
                  <a:gd name="T15" fmla="*/ 63 h 706"/>
                  <a:gd name="T16" fmla="*/ 96 w 785"/>
                  <a:gd name="T17" fmla="*/ 56 h 706"/>
                  <a:gd name="T18" fmla="*/ 94 w 785"/>
                  <a:gd name="T19" fmla="*/ 50 h 706"/>
                  <a:gd name="T20" fmla="*/ 97 w 785"/>
                  <a:gd name="T21" fmla="*/ 45 h 706"/>
                  <a:gd name="T22" fmla="*/ 94 w 785"/>
                  <a:gd name="T23" fmla="*/ 39 h 706"/>
                  <a:gd name="T24" fmla="*/ 96 w 785"/>
                  <a:gd name="T25" fmla="*/ 33 h 706"/>
                  <a:gd name="T26" fmla="*/ 93 w 785"/>
                  <a:gd name="T27" fmla="*/ 26 h 706"/>
                  <a:gd name="T28" fmla="*/ 87 w 785"/>
                  <a:gd name="T29" fmla="*/ 25 h 706"/>
                  <a:gd name="T30" fmla="*/ 82 w 785"/>
                  <a:gd name="T31" fmla="*/ 21 h 706"/>
                  <a:gd name="T32" fmla="*/ 77 w 785"/>
                  <a:gd name="T33" fmla="*/ 21 h 706"/>
                  <a:gd name="T34" fmla="*/ 73 w 785"/>
                  <a:gd name="T35" fmla="*/ 15 h 706"/>
                  <a:gd name="T36" fmla="*/ 66 w 785"/>
                  <a:gd name="T37" fmla="*/ 14 h 706"/>
                  <a:gd name="T38" fmla="*/ 62 w 785"/>
                  <a:gd name="T39" fmla="*/ 9 h 706"/>
                  <a:gd name="T40" fmla="*/ 56 w 785"/>
                  <a:gd name="T41" fmla="*/ 7 h 706"/>
                  <a:gd name="T42" fmla="*/ 54 w 785"/>
                  <a:gd name="T43" fmla="*/ 3 h 706"/>
                  <a:gd name="T44" fmla="*/ 49 w 785"/>
                  <a:gd name="T45" fmla="*/ 0 h 706"/>
                  <a:gd name="T46" fmla="*/ 44 w 785"/>
                  <a:gd name="T47" fmla="*/ 1 h 706"/>
                  <a:gd name="T48" fmla="*/ 36 w 785"/>
                  <a:gd name="T49" fmla="*/ 1 h 706"/>
                  <a:gd name="T50" fmla="*/ 32 w 785"/>
                  <a:gd name="T51" fmla="*/ 3 h 706"/>
                  <a:gd name="T52" fmla="*/ 28 w 785"/>
                  <a:gd name="T53" fmla="*/ 1 h 706"/>
                  <a:gd name="T54" fmla="*/ 25 w 785"/>
                  <a:gd name="T55" fmla="*/ 6 h 706"/>
                  <a:gd name="T56" fmla="*/ 17 w 785"/>
                  <a:gd name="T57" fmla="*/ 6 h 706"/>
                  <a:gd name="T58" fmla="*/ 9 w 785"/>
                  <a:gd name="T59" fmla="*/ 6 h 706"/>
                  <a:gd name="T60" fmla="*/ 11 w 785"/>
                  <a:gd name="T61" fmla="*/ 10 h 706"/>
                  <a:gd name="T62" fmla="*/ 7 w 785"/>
                  <a:gd name="T63" fmla="*/ 13 h 706"/>
                  <a:gd name="T64" fmla="*/ 9 w 785"/>
                  <a:gd name="T65" fmla="*/ 17 h 706"/>
                  <a:gd name="T66" fmla="*/ 5 w 785"/>
                  <a:gd name="T67" fmla="*/ 21 h 706"/>
                  <a:gd name="T68" fmla="*/ 6 w 785"/>
                  <a:gd name="T69" fmla="*/ 24 h 706"/>
                  <a:gd name="T70" fmla="*/ 3 w 785"/>
                  <a:gd name="T71" fmla="*/ 29 h 706"/>
                  <a:gd name="T72" fmla="*/ 5 w 785"/>
                  <a:gd name="T73" fmla="*/ 33 h 706"/>
                  <a:gd name="T74" fmla="*/ 0 w 785"/>
                  <a:gd name="T75" fmla="*/ 37 h 706"/>
                  <a:gd name="T76" fmla="*/ 2 w 785"/>
                  <a:gd name="T77" fmla="*/ 41 h 706"/>
                  <a:gd name="T78" fmla="*/ 0 w 785"/>
                  <a:gd name="T79" fmla="*/ 48 h 706"/>
                  <a:gd name="T80" fmla="*/ 5 w 785"/>
                  <a:gd name="T81" fmla="*/ 48 h 706"/>
                  <a:gd name="T82" fmla="*/ 6 w 785"/>
                  <a:gd name="T83" fmla="*/ 53 h 706"/>
                  <a:gd name="T84" fmla="*/ 12 w 785"/>
                  <a:gd name="T85" fmla="*/ 55 h 706"/>
                  <a:gd name="T86" fmla="*/ 12 w 785"/>
                  <a:gd name="T87" fmla="*/ 60 h 706"/>
                  <a:gd name="T88" fmla="*/ 17 w 785"/>
                  <a:gd name="T89" fmla="*/ 62 h 706"/>
                  <a:gd name="T90" fmla="*/ 18 w 785"/>
                  <a:gd name="T91" fmla="*/ 69 h 706"/>
                  <a:gd name="T92" fmla="*/ 22 w 785"/>
                  <a:gd name="T93" fmla="*/ 72 h 706"/>
                  <a:gd name="T94" fmla="*/ 23 w 785"/>
                  <a:gd name="T95" fmla="*/ 75 h 706"/>
                  <a:gd name="T96" fmla="*/ 28 w 785"/>
                  <a:gd name="T97" fmla="*/ 79 h 706"/>
                  <a:gd name="T98" fmla="*/ 37 w 785"/>
                  <a:gd name="T99" fmla="*/ 80 h 706"/>
                  <a:gd name="T100" fmla="*/ 43 w 785"/>
                  <a:gd name="T101" fmla="*/ 85 h 706"/>
                  <a:gd name="T102" fmla="*/ 50 w 785"/>
                  <a:gd name="T103" fmla="*/ 84 h 706"/>
                  <a:gd name="T104" fmla="*/ 58 w 785"/>
                  <a:gd name="T105" fmla="*/ 88 h 706"/>
                  <a:gd name="T106" fmla="*/ 64 w 785"/>
                  <a:gd name="T107" fmla="*/ 87 h 706"/>
                  <a:gd name="T108" fmla="*/ 68 w 785"/>
                  <a:gd name="T109" fmla="*/ 88 h 70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5"/>
                  <a:gd name="T166" fmla="*/ 0 h 706"/>
                  <a:gd name="T167" fmla="*/ 785 w 785"/>
                  <a:gd name="T168" fmla="*/ 706 h 70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5" h="706">
                    <a:moveTo>
                      <a:pt x="542" y="706"/>
                    </a:moveTo>
                    <a:lnTo>
                      <a:pt x="575" y="676"/>
                    </a:lnTo>
                    <a:lnTo>
                      <a:pt x="647" y="667"/>
                    </a:lnTo>
                    <a:lnTo>
                      <a:pt x="663" y="634"/>
                    </a:lnTo>
                    <a:lnTo>
                      <a:pt x="724" y="621"/>
                    </a:lnTo>
                    <a:lnTo>
                      <a:pt x="735" y="579"/>
                    </a:lnTo>
                    <a:lnTo>
                      <a:pt x="785" y="541"/>
                    </a:lnTo>
                    <a:lnTo>
                      <a:pt x="758" y="507"/>
                    </a:lnTo>
                    <a:lnTo>
                      <a:pt x="763" y="454"/>
                    </a:lnTo>
                    <a:lnTo>
                      <a:pt x="746" y="407"/>
                    </a:lnTo>
                    <a:lnTo>
                      <a:pt x="769" y="360"/>
                    </a:lnTo>
                    <a:lnTo>
                      <a:pt x="746" y="310"/>
                    </a:lnTo>
                    <a:lnTo>
                      <a:pt x="763" y="264"/>
                    </a:lnTo>
                    <a:lnTo>
                      <a:pt x="741" y="210"/>
                    </a:lnTo>
                    <a:lnTo>
                      <a:pt x="691" y="205"/>
                    </a:lnTo>
                    <a:lnTo>
                      <a:pt x="652" y="163"/>
                    </a:lnTo>
                    <a:lnTo>
                      <a:pt x="614" y="163"/>
                    </a:lnTo>
                    <a:lnTo>
                      <a:pt x="581" y="121"/>
                    </a:lnTo>
                    <a:lnTo>
                      <a:pt x="525" y="112"/>
                    </a:lnTo>
                    <a:lnTo>
                      <a:pt x="492" y="70"/>
                    </a:lnTo>
                    <a:lnTo>
                      <a:pt x="442" y="62"/>
                    </a:lnTo>
                    <a:lnTo>
                      <a:pt x="431" y="20"/>
                    </a:lnTo>
                    <a:lnTo>
                      <a:pt x="387" y="0"/>
                    </a:lnTo>
                    <a:lnTo>
                      <a:pt x="348" y="15"/>
                    </a:lnTo>
                    <a:lnTo>
                      <a:pt x="282" y="3"/>
                    </a:lnTo>
                    <a:lnTo>
                      <a:pt x="254" y="24"/>
                    </a:lnTo>
                    <a:lnTo>
                      <a:pt x="221" y="15"/>
                    </a:lnTo>
                    <a:lnTo>
                      <a:pt x="199" y="45"/>
                    </a:lnTo>
                    <a:lnTo>
                      <a:pt x="133" y="41"/>
                    </a:lnTo>
                    <a:lnTo>
                      <a:pt x="66" y="51"/>
                    </a:lnTo>
                    <a:lnTo>
                      <a:pt x="83" y="79"/>
                    </a:lnTo>
                    <a:lnTo>
                      <a:pt x="50" y="108"/>
                    </a:lnTo>
                    <a:lnTo>
                      <a:pt x="72" y="133"/>
                    </a:lnTo>
                    <a:lnTo>
                      <a:pt x="33" y="167"/>
                    </a:lnTo>
                    <a:lnTo>
                      <a:pt x="44" y="192"/>
                    </a:lnTo>
                    <a:lnTo>
                      <a:pt x="22" y="236"/>
                    </a:lnTo>
                    <a:lnTo>
                      <a:pt x="33" y="259"/>
                    </a:lnTo>
                    <a:lnTo>
                      <a:pt x="0" y="289"/>
                    </a:lnTo>
                    <a:lnTo>
                      <a:pt x="11" y="322"/>
                    </a:lnTo>
                    <a:lnTo>
                      <a:pt x="0" y="387"/>
                    </a:lnTo>
                    <a:lnTo>
                      <a:pt x="33" y="390"/>
                    </a:lnTo>
                    <a:lnTo>
                      <a:pt x="44" y="428"/>
                    </a:lnTo>
                    <a:lnTo>
                      <a:pt x="94" y="444"/>
                    </a:lnTo>
                    <a:lnTo>
                      <a:pt x="94" y="482"/>
                    </a:lnTo>
                    <a:lnTo>
                      <a:pt x="133" y="499"/>
                    </a:lnTo>
                    <a:lnTo>
                      <a:pt x="144" y="545"/>
                    </a:lnTo>
                    <a:lnTo>
                      <a:pt x="171" y="571"/>
                    </a:lnTo>
                    <a:lnTo>
                      <a:pt x="177" y="600"/>
                    </a:lnTo>
                    <a:lnTo>
                      <a:pt x="221" y="631"/>
                    </a:lnTo>
                    <a:lnTo>
                      <a:pt x="293" y="638"/>
                    </a:lnTo>
                    <a:lnTo>
                      <a:pt x="343" y="676"/>
                    </a:lnTo>
                    <a:lnTo>
                      <a:pt x="398" y="667"/>
                    </a:lnTo>
                    <a:lnTo>
                      <a:pt x="459" y="701"/>
                    </a:lnTo>
                    <a:lnTo>
                      <a:pt x="509" y="692"/>
                    </a:lnTo>
                    <a:lnTo>
                      <a:pt x="542" y="706"/>
                    </a:lnTo>
                    <a:close/>
                  </a:path>
                </a:pathLst>
              </a:custGeom>
              <a:blipFill dpi="0" rotWithShape="1">
                <a:blip r:embed="rId4" cstate="print"/>
                <a:srcRect/>
                <a:tile tx="0" ty="0" sx="100000" sy="100000" flip="none" algn="tl"/>
              </a:blipFill>
              <a:ln w="11113">
                <a:solidFill>
                  <a:srgbClr val="006000"/>
                </a:solidFill>
                <a:prstDash val="solid"/>
                <a:round/>
                <a:headEnd/>
                <a:tailEnd/>
              </a:ln>
            </p:spPr>
            <p:txBody>
              <a:bodyPr/>
              <a:lstStyle/>
              <a:p>
                <a:endParaRPr lang="es-ES"/>
              </a:p>
            </p:txBody>
          </p:sp>
          <p:sp>
            <p:nvSpPr>
              <p:cNvPr id="17673" name="Freeform 24" descr="Green marble"/>
              <p:cNvSpPr>
                <a:spLocks/>
              </p:cNvSpPr>
              <p:nvPr/>
            </p:nvSpPr>
            <p:spPr bwMode="auto">
              <a:xfrm>
                <a:off x="4820" y="1410"/>
                <a:ext cx="337" cy="298"/>
              </a:xfrm>
              <a:custGeom>
                <a:avLst/>
                <a:gdLst>
                  <a:gd name="T0" fmla="*/ 0 w 675"/>
                  <a:gd name="T1" fmla="*/ 53 h 595"/>
                  <a:gd name="T2" fmla="*/ 7 w 675"/>
                  <a:gd name="T3" fmla="*/ 55 h 595"/>
                  <a:gd name="T4" fmla="*/ 8 w 675"/>
                  <a:gd name="T5" fmla="*/ 61 h 595"/>
                  <a:gd name="T6" fmla="*/ 11 w 675"/>
                  <a:gd name="T7" fmla="*/ 62 h 595"/>
                  <a:gd name="T8" fmla="*/ 12 w 675"/>
                  <a:gd name="T9" fmla="*/ 66 h 595"/>
                  <a:gd name="T10" fmla="*/ 16 w 675"/>
                  <a:gd name="T11" fmla="*/ 68 h 595"/>
                  <a:gd name="T12" fmla="*/ 19 w 675"/>
                  <a:gd name="T13" fmla="*/ 74 h 595"/>
                  <a:gd name="T14" fmla="*/ 33 w 675"/>
                  <a:gd name="T15" fmla="*/ 72 h 595"/>
                  <a:gd name="T16" fmla="*/ 44 w 675"/>
                  <a:gd name="T17" fmla="*/ 75 h 595"/>
                  <a:gd name="T18" fmla="*/ 49 w 675"/>
                  <a:gd name="T19" fmla="*/ 72 h 595"/>
                  <a:gd name="T20" fmla="*/ 60 w 675"/>
                  <a:gd name="T21" fmla="*/ 70 h 595"/>
                  <a:gd name="T22" fmla="*/ 63 w 675"/>
                  <a:gd name="T23" fmla="*/ 65 h 595"/>
                  <a:gd name="T24" fmla="*/ 70 w 675"/>
                  <a:gd name="T25" fmla="*/ 63 h 595"/>
                  <a:gd name="T26" fmla="*/ 71 w 675"/>
                  <a:gd name="T27" fmla="*/ 59 h 595"/>
                  <a:gd name="T28" fmla="*/ 77 w 675"/>
                  <a:gd name="T29" fmla="*/ 57 h 595"/>
                  <a:gd name="T30" fmla="*/ 77 w 675"/>
                  <a:gd name="T31" fmla="*/ 53 h 595"/>
                  <a:gd name="T32" fmla="*/ 84 w 675"/>
                  <a:gd name="T33" fmla="*/ 51 h 595"/>
                  <a:gd name="T34" fmla="*/ 78 w 675"/>
                  <a:gd name="T35" fmla="*/ 47 h 595"/>
                  <a:gd name="T36" fmla="*/ 84 w 675"/>
                  <a:gd name="T37" fmla="*/ 47 h 595"/>
                  <a:gd name="T38" fmla="*/ 84 w 675"/>
                  <a:gd name="T39" fmla="*/ 41 h 595"/>
                  <a:gd name="T40" fmla="*/ 78 w 675"/>
                  <a:gd name="T41" fmla="*/ 38 h 595"/>
                  <a:gd name="T42" fmla="*/ 81 w 675"/>
                  <a:gd name="T43" fmla="*/ 32 h 595"/>
                  <a:gd name="T44" fmla="*/ 78 w 675"/>
                  <a:gd name="T45" fmla="*/ 27 h 595"/>
                  <a:gd name="T46" fmla="*/ 82 w 675"/>
                  <a:gd name="T47" fmla="*/ 21 h 595"/>
                  <a:gd name="T48" fmla="*/ 78 w 675"/>
                  <a:gd name="T49" fmla="*/ 16 h 595"/>
                  <a:gd name="T50" fmla="*/ 80 w 675"/>
                  <a:gd name="T51" fmla="*/ 11 h 595"/>
                  <a:gd name="T52" fmla="*/ 71 w 675"/>
                  <a:gd name="T53" fmla="*/ 12 h 595"/>
                  <a:gd name="T54" fmla="*/ 65 w 675"/>
                  <a:gd name="T55" fmla="*/ 5 h 595"/>
                  <a:gd name="T56" fmla="*/ 58 w 675"/>
                  <a:gd name="T57" fmla="*/ 7 h 595"/>
                  <a:gd name="T58" fmla="*/ 54 w 675"/>
                  <a:gd name="T59" fmla="*/ 2 h 595"/>
                  <a:gd name="T60" fmla="*/ 48 w 675"/>
                  <a:gd name="T61" fmla="*/ 5 h 595"/>
                  <a:gd name="T62" fmla="*/ 44 w 675"/>
                  <a:gd name="T63" fmla="*/ 1 h 595"/>
                  <a:gd name="T64" fmla="*/ 35 w 675"/>
                  <a:gd name="T65" fmla="*/ 4 h 595"/>
                  <a:gd name="T66" fmla="*/ 32 w 675"/>
                  <a:gd name="T67" fmla="*/ 1 h 595"/>
                  <a:gd name="T68" fmla="*/ 25 w 675"/>
                  <a:gd name="T69" fmla="*/ 4 h 595"/>
                  <a:gd name="T70" fmla="*/ 23 w 675"/>
                  <a:gd name="T71" fmla="*/ 0 h 595"/>
                  <a:gd name="T72" fmla="*/ 19 w 675"/>
                  <a:gd name="T73" fmla="*/ 8 h 595"/>
                  <a:gd name="T74" fmla="*/ 11 w 675"/>
                  <a:gd name="T75" fmla="*/ 9 h 595"/>
                  <a:gd name="T76" fmla="*/ 10 w 675"/>
                  <a:gd name="T77" fmla="*/ 14 h 595"/>
                  <a:gd name="T78" fmla="*/ 4 w 675"/>
                  <a:gd name="T79" fmla="*/ 15 h 595"/>
                  <a:gd name="T80" fmla="*/ 1 w 675"/>
                  <a:gd name="T81" fmla="*/ 20 h 595"/>
                  <a:gd name="T82" fmla="*/ 4 w 675"/>
                  <a:gd name="T83" fmla="*/ 25 h 595"/>
                  <a:gd name="T84" fmla="*/ 0 w 675"/>
                  <a:gd name="T85" fmla="*/ 30 h 595"/>
                  <a:gd name="T86" fmla="*/ 4 w 675"/>
                  <a:gd name="T87" fmla="*/ 36 h 595"/>
                  <a:gd name="T88" fmla="*/ 0 w 675"/>
                  <a:gd name="T89" fmla="*/ 40 h 595"/>
                  <a:gd name="T90" fmla="*/ 3 w 675"/>
                  <a:gd name="T91" fmla="*/ 44 h 595"/>
                  <a:gd name="T92" fmla="*/ 0 w 675"/>
                  <a:gd name="T93" fmla="*/ 46 h 595"/>
                  <a:gd name="T94" fmla="*/ 0 w 675"/>
                  <a:gd name="T95" fmla="*/ 53 h 59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75"/>
                  <a:gd name="T145" fmla="*/ 0 h 595"/>
                  <a:gd name="T146" fmla="*/ 675 w 675"/>
                  <a:gd name="T147" fmla="*/ 595 h 59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75" h="595">
                    <a:moveTo>
                      <a:pt x="0" y="420"/>
                    </a:moveTo>
                    <a:lnTo>
                      <a:pt x="56" y="440"/>
                    </a:lnTo>
                    <a:lnTo>
                      <a:pt x="67" y="482"/>
                    </a:lnTo>
                    <a:lnTo>
                      <a:pt x="94" y="495"/>
                    </a:lnTo>
                    <a:lnTo>
                      <a:pt x="100" y="528"/>
                    </a:lnTo>
                    <a:lnTo>
                      <a:pt x="133" y="537"/>
                    </a:lnTo>
                    <a:lnTo>
                      <a:pt x="155" y="588"/>
                    </a:lnTo>
                    <a:lnTo>
                      <a:pt x="266" y="570"/>
                    </a:lnTo>
                    <a:lnTo>
                      <a:pt x="354" y="595"/>
                    </a:lnTo>
                    <a:lnTo>
                      <a:pt x="398" y="570"/>
                    </a:lnTo>
                    <a:lnTo>
                      <a:pt x="487" y="555"/>
                    </a:lnTo>
                    <a:lnTo>
                      <a:pt x="504" y="520"/>
                    </a:lnTo>
                    <a:lnTo>
                      <a:pt x="564" y="499"/>
                    </a:lnTo>
                    <a:lnTo>
                      <a:pt x="570" y="465"/>
                    </a:lnTo>
                    <a:lnTo>
                      <a:pt x="620" y="452"/>
                    </a:lnTo>
                    <a:lnTo>
                      <a:pt x="620" y="419"/>
                    </a:lnTo>
                    <a:lnTo>
                      <a:pt x="675" y="406"/>
                    </a:lnTo>
                    <a:lnTo>
                      <a:pt x="631" y="373"/>
                    </a:lnTo>
                    <a:lnTo>
                      <a:pt x="675" y="370"/>
                    </a:lnTo>
                    <a:lnTo>
                      <a:pt x="675" y="326"/>
                    </a:lnTo>
                    <a:lnTo>
                      <a:pt x="631" y="297"/>
                    </a:lnTo>
                    <a:lnTo>
                      <a:pt x="653" y="255"/>
                    </a:lnTo>
                    <a:lnTo>
                      <a:pt x="631" y="213"/>
                    </a:lnTo>
                    <a:lnTo>
                      <a:pt x="658" y="162"/>
                    </a:lnTo>
                    <a:lnTo>
                      <a:pt x="631" y="124"/>
                    </a:lnTo>
                    <a:lnTo>
                      <a:pt x="642" y="84"/>
                    </a:lnTo>
                    <a:lnTo>
                      <a:pt x="575" y="95"/>
                    </a:lnTo>
                    <a:lnTo>
                      <a:pt x="520" y="40"/>
                    </a:lnTo>
                    <a:lnTo>
                      <a:pt x="470" y="53"/>
                    </a:lnTo>
                    <a:lnTo>
                      <a:pt x="432" y="15"/>
                    </a:lnTo>
                    <a:lnTo>
                      <a:pt x="387" y="40"/>
                    </a:lnTo>
                    <a:lnTo>
                      <a:pt x="354" y="7"/>
                    </a:lnTo>
                    <a:lnTo>
                      <a:pt x="282" y="28"/>
                    </a:lnTo>
                    <a:lnTo>
                      <a:pt x="260" y="3"/>
                    </a:lnTo>
                    <a:lnTo>
                      <a:pt x="205" y="32"/>
                    </a:lnTo>
                    <a:lnTo>
                      <a:pt x="188" y="0"/>
                    </a:lnTo>
                    <a:lnTo>
                      <a:pt x="155" y="57"/>
                    </a:lnTo>
                    <a:lnTo>
                      <a:pt x="94" y="70"/>
                    </a:lnTo>
                    <a:lnTo>
                      <a:pt x="83" y="108"/>
                    </a:lnTo>
                    <a:lnTo>
                      <a:pt x="33" y="116"/>
                    </a:lnTo>
                    <a:lnTo>
                      <a:pt x="11" y="160"/>
                    </a:lnTo>
                    <a:lnTo>
                      <a:pt x="39" y="196"/>
                    </a:lnTo>
                    <a:lnTo>
                      <a:pt x="0" y="238"/>
                    </a:lnTo>
                    <a:lnTo>
                      <a:pt x="39" y="284"/>
                    </a:lnTo>
                    <a:lnTo>
                      <a:pt x="6" y="318"/>
                    </a:lnTo>
                    <a:lnTo>
                      <a:pt x="28" y="352"/>
                    </a:lnTo>
                    <a:lnTo>
                      <a:pt x="0" y="368"/>
                    </a:lnTo>
                    <a:lnTo>
                      <a:pt x="0" y="420"/>
                    </a:lnTo>
                    <a:close/>
                  </a:path>
                </a:pathLst>
              </a:custGeom>
              <a:blipFill dpi="0" rotWithShape="1">
                <a:blip r:embed="rId4" cstate="print"/>
                <a:srcRect/>
                <a:tile tx="0" ty="0" sx="100000" sy="100000" flip="none" algn="tl"/>
              </a:blipFill>
              <a:ln w="11113">
                <a:solidFill>
                  <a:srgbClr val="006000"/>
                </a:solidFill>
                <a:prstDash val="solid"/>
                <a:round/>
                <a:headEnd/>
                <a:tailEnd/>
              </a:ln>
            </p:spPr>
            <p:txBody>
              <a:bodyPr/>
              <a:lstStyle/>
              <a:p>
                <a:endParaRPr lang="es-ES"/>
              </a:p>
            </p:txBody>
          </p:sp>
          <p:sp>
            <p:nvSpPr>
              <p:cNvPr id="17674" name="Freeform 25" descr="Green marble"/>
              <p:cNvSpPr>
                <a:spLocks/>
              </p:cNvSpPr>
              <p:nvPr/>
            </p:nvSpPr>
            <p:spPr bwMode="auto">
              <a:xfrm>
                <a:off x="3885" y="1343"/>
                <a:ext cx="495" cy="373"/>
              </a:xfrm>
              <a:custGeom>
                <a:avLst/>
                <a:gdLst>
                  <a:gd name="T0" fmla="*/ 119 w 990"/>
                  <a:gd name="T1" fmla="*/ 41 h 747"/>
                  <a:gd name="T2" fmla="*/ 114 w 990"/>
                  <a:gd name="T3" fmla="*/ 35 h 747"/>
                  <a:gd name="T4" fmla="*/ 109 w 990"/>
                  <a:gd name="T5" fmla="*/ 29 h 747"/>
                  <a:gd name="T6" fmla="*/ 107 w 990"/>
                  <a:gd name="T7" fmla="*/ 19 h 747"/>
                  <a:gd name="T8" fmla="*/ 100 w 990"/>
                  <a:gd name="T9" fmla="*/ 13 h 747"/>
                  <a:gd name="T10" fmla="*/ 94 w 990"/>
                  <a:gd name="T11" fmla="*/ 7 h 747"/>
                  <a:gd name="T12" fmla="*/ 86 w 990"/>
                  <a:gd name="T13" fmla="*/ 4 h 747"/>
                  <a:gd name="T14" fmla="*/ 75 w 990"/>
                  <a:gd name="T15" fmla="*/ 4 h 747"/>
                  <a:gd name="T16" fmla="*/ 66 w 990"/>
                  <a:gd name="T17" fmla="*/ 4 h 747"/>
                  <a:gd name="T18" fmla="*/ 54 w 990"/>
                  <a:gd name="T19" fmla="*/ 4 h 747"/>
                  <a:gd name="T20" fmla="*/ 43 w 990"/>
                  <a:gd name="T21" fmla="*/ 4 h 747"/>
                  <a:gd name="T22" fmla="*/ 36 w 990"/>
                  <a:gd name="T23" fmla="*/ 4 h 747"/>
                  <a:gd name="T24" fmla="*/ 29 w 990"/>
                  <a:gd name="T25" fmla="*/ 5 h 747"/>
                  <a:gd name="T26" fmla="*/ 22 w 990"/>
                  <a:gd name="T27" fmla="*/ 10 h 747"/>
                  <a:gd name="T28" fmla="*/ 15 w 990"/>
                  <a:gd name="T29" fmla="*/ 16 h 747"/>
                  <a:gd name="T30" fmla="*/ 12 w 990"/>
                  <a:gd name="T31" fmla="*/ 24 h 747"/>
                  <a:gd name="T32" fmla="*/ 9 w 990"/>
                  <a:gd name="T33" fmla="*/ 30 h 747"/>
                  <a:gd name="T34" fmla="*/ 6 w 990"/>
                  <a:gd name="T35" fmla="*/ 37 h 747"/>
                  <a:gd name="T36" fmla="*/ 2 w 990"/>
                  <a:gd name="T37" fmla="*/ 45 h 747"/>
                  <a:gd name="T38" fmla="*/ 2 w 990"/>
                  <a:gd name="T39" fmla="*/ 52 h 747"/>
                  <a:gd name="T40" fmla="*/ 4 w 990"/>
                  <a:gd name="T41" fmla="*/ 59 h 747"/>
                  <a:gd name="T42" fmla="*/ 5 w 990"/>
                  <a:gd name="T43" fmla="*/ 66 h 747"/>
                  <a:gd name="T44" fmla="*/ 7 w 990"/>
                  <a:gd name="T45" fmla="*/ 73 h 747"/>
                  <a:gd name="T46" fmla="*/ 10 w 990"/>
                  <a:gd name="T47" fmla="*/ 78 h 747"/>
                  <a:gd name="T48" fmla="*/ 20 w 990"/>
                  <a:gd name="T49" fmla="*/ 79 h 747"/>
                  <a:gd name="T50" fmla="*/ 28 w 990"/>
                  <a:gd name="T51" fmla="*/ 81 h 747"/>
                  <a:gd name="T52" fmla="*/ 36 w 990"/>
                  <a:gd name="T53" fmla="*/ 83 h 747"/>
                  <a:gd name="T54" fmla="*/ 46 w 990"/>
                  <a:gd name="T55" fmla="*/ 86 h 747"/>
                  <a:gd name="T56" fmla="*/ 56 w 990"/>
                  <a:gd name="T57" fmla="*/ 88 h 747"/>
                  <a:gd name="T58" fmla="*/ 68 w 990"/>
                  <a:gd name="T59" fmla="*/ 89 h 747"/>
                  <a:gd name="T60" fmla="*/ 83 w 990"/>
                  <a:gd name="T61" fmla="*/ 91 h 747"/>
                  <a:gd name="T62" fmla="*/ 98 w 990"/>
                  <a:gd name="T63" fmla="*/ 91 h 747"/>
                  <a:gd name="T64" fmla="*/ 103 w 990"/>
                  <a:gd name="T65" fmla="*/ 85 h 747"/>
                  <a:gd name="T66" fmla="*/ 110 w 990"/>
                  <a:gd name="T67" fmla="*/ 77 h 747"/>
                  <a:gd name="T68" fmla="*/ 112 w 990"/>
                  <a:gd name="T69" fmla="*/ 69 h 747"/>
                  <a:gd name="T70" fmla="*/ 114 w 990"/>
                  <a:gd name="T71" fmla="*/ 62 h 747"/>
                  <a:gd name="T72" fmla="*/ 119 w 990"/>
                  <a:gd name="T73" fmla="*/ 55 h 747"/>
                  <a:gd name="T74" fmla="*/ 121 w 990"/>
                  <a:gd name="T75" fmla="*/ 48 h 74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90"/>
                  <a:gd name="T115" fmla="*/ 0 h 747"/>
                  <a:gd name="T116" fmla="*/ 990 w 990"/>
                  <a:gd name="T117" fmla="*/ 747 h 74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90" h="747">
                    <a:moveTo>
                      <a:pt x="984" y="362"/>
                    </a:moveTo>
                    <a:lnTo>
                      <a:pt x="951" y="335"/>
                    </a:lnTo>
                    <a:lnTo>
                      <a:pt x="946" y="289"/>
                    </a:lnTo>
                    <a:lnTo>
                      <a:pt x="907" y="280"/>
                    </a:lnTo>
                    <a:lnTo>
                      <a:pt x="907" y="243"/>
                    </a:lnTo>
                    <a:lnTo>
                      <a:pt x="868" y="234"/>
                    </a:lnTo>
                    <a:lnTo>
                      <a:pt x="863" y="201"/>
                    </a:lnTo>
                    <a:lnTo>
                      <a:pt x="852" y="159"/>
                    </a:lnTo>
                    <a:lnTo>
                      <a:pt x="829" y="117"/>
                    </a:lnTo>
                    <a:lnTo>
                      <a:pt x="796" y="104"/>
                    </a:lnTo>
                    <a:lnTo>
                      <a:pt x="785" y="66"/>
                    </a:lnTo>
                    <a:lnTo>
                      <a:pt x="746" y="58"/>
                    </a:lnTo>
                    <a:lnTo>
                      <a:pt x="730" y="17"/>
                    </a:lnTo>
                    <a:lnTo>
                      <a:pt x="686" y="32"/>
                    </a:lnTo>
                    <a:lnTo>
                      <a:pt x="641" y="16"/>
                    </a:lnTo>
                    <a:lnTo>
                      <a:pt x="597" y="32"/>
                    </a:lnTo>
                    <a:lnTo>
                      <a:pt x="564" y="11"/>
                    </a:lnTo>
                    <a:lnTo>
                      <a:pt x="525" y="37"/>
                    </a:lnTo>
                    <a:lnTo>
                      <a:pt x="481" y="11"/>
                    </a:lnTo>
                    <a:lnTo>
                      <a:pt x="426" y="37"/>
                    </a:lnTo>
                    <a:lnTo>
                      <a:pt x="387" y="16"/>
                    </a:lnTo>
                    <a:lnTo>
                      <a:pt x="337" y="37"/>
                    </a:lnTo>
                    <a:lnTo>
                      <a:pt x="321" y="11"/>
                    </a:lnTo>
                    <a:lnTo>
                      <a:pt x="282" y="37"/>
                    </a:lnTo>
                    <a:lnTo>
                      <a:pt x="232" y="0"/>
                    </a:lnTo>
                    <a:lnTo>
                      <a:pt x="227" y="45"/>
                    </a:lnTo>
                    <a:lnTo>
                      <a:pt x="171" y="62"/>
                    </a:lnTo>
                    <a:lnTo>
                      <a:pt x="171" y="87"/>
                    </a:lnTo>
                    <a:lnTo>
                      <a:pt x="127" y="100"/>
                    </a:lnTo>
                    <a:lnTo>
                      <a:pt x="127" y="129"/>
                    </a:lnTo>
                    <a:lnTo>
                      <a:pt x="88" y="160"/>
                    </a:lnTo>
                    <a:lnTo>
                      <a:pt x="94" y="196"/>
                    </a:lnTo>
                    <a:lnTo>
                      <a:pt x="72" y="217"/>
                    </a:lnTo>
                    <a:lnTo>
                      <a:pt x="72" y="247"/>
                    </a:lnTo>
                    <a:lnTo>
                      <a:pt x="33" y="259"/>
                    </a:lnTo>
                    <a:lnTo>
                      <a:pt x="44" y="297"/>
                    </a:lnTo>
                    <a:lnTo>
                      <a:pt x="5" y="327"/>
                    </a:lnTo>
                    <a:lnTo>
                      <a:pt x="16" y="365"/>
                    </a:lnTo>
                    <a:lnTo>
                      <a:pt x="0" y="404"/>
                    </a:lnTo>
                    <a:lnTo>
                      <a:pt x="16" y="423"/>
                    </a:lnTo>
                    <a:lnTo>
                      <a:pt x="5" y="457"/>
                    </a:lnTo>
                    <a:lnTo>
                      <a:pt x="27" y="478"/>
                    </a:lnTo>
                    <a:lnTo>
                      <a:pt x="5" y="512"/>
                    </a:lnTo>
                    <a:lnTo>
                      <a:pt x="33" y="529"/>
                    </a:lnTo>
                    <a:lnTo>
                      <a:pt x="16" y="571"/>
                    </a:lnTo>
                    <a:lnTo>
                      <a:pt x="55" y="587"/>
                    </a:lnTo>
                    <a:lnTo>
                      <a:pt x="44" y="631"/>
                    </a:lnTo>
                    <a:lnTo>
                      <a:pt x="77" y="625"/>
                    </a:lnTo>
                    <a:lnTo>
                      <a:pt x="121" y="651"/>
                    </a:lnTo>
                    <a:lnTo>
                      <a:pt x="155" y="634"/>
                    </a:lnTo>
                    <a:lnTo>
                      <a:pt x="182" y="659"/>
                    </a:lnTo>
                    <a:lnTo>
                      <a:pt x="221" y="655"/>
                    </a:lnTo>
                    <a:lnTo>
                      <a:pt x="232" y="680"/>
                    </a:lnTo>
                    <a:lnTo>
                      <a:pt x="287" y="667"/>
                    </a:lnTo>
                    <a:lnTo>
                      <a:pt x="309" y="697"/>
                    </a:lnTo>
                    <a:lnTo>
                      <a:pt x="365" y="688"/>
                    </a:lnTo>
                    <a:lnTo>
                      <a:pt x="409" y="714"/>
                    </a:lnTo>
                    <a:lnTo>
                      <a:pt x="448" y="705"/>
                    </a:lnTo>
                    <a:lnTo>
                      <a:pt x="486" y="723"/>
                    </a:lnTo>
                    <a:lnTo>
                      <a:pt x="542" y="718"/>
                    </a:lnTo>
                    <a:lnTo>
                      <a:pt x="592" y="743"/>
                    </a:lnTo>
                    <a:lnTo>
                      <a:pt x="658" y="735"/>
                    </a:lnTo>
                    <a:lnTo>
                      <a:pt x="746" y="747"/>
                    </a:lnTo>
                    <a:lnTo>
                      <a:pt x="780" y="735"/>
                    </a:lnTo>
                    <a:lnTo>
                      <a:pt x="840" y="723"/>
                    </a:lnTo>
                    <a:lnTo>
                      <a:pt x="824" y="684"/>
                    </a:lnTo>
                    <a:lnTo>
                      <a:pt x="874" y="659"/>
                    </a:lnTo>
                    <a:lnTo>
                      <a:pt x="874" y="621"/>
                    </a:lnTo>
                    <a:lnTo>
                      <a:pt x="901" y="596"/>
                    </a:lnTo>
                    <a:lnTo>
                      <a:pt x="896" y="554"/>
                    </a:lnTo>
                    <a:lnTo>
                      <a:pt x="923" y="541"/>
                    </a:lnTo>
                    <a:lnTo>
                      <a:pt x="912" y="499"/>
                    </a:lnTo>
                    <a:lnTo>
                      <a:pt x="951" y="474"/>
                    </a:lnTo>
                    <a:lnTo>
                      <a:pt x="946" y="444"/>
                    </a:lnTo>
                    <a:lnTo>
                      <a:pt x="990" y="419"/>
                    </a:lnTo>
                    <a:lnTo>
                      <a:pt x="962" y="390"/>
                    </a:lnTo>
                    <a:lnTo>
                      <a:pt x="984" y="362"/>
                    </a:lnTo>
                    <a:close/>
                  </a:path>
                </a:pathLst>
              </a:custGeom>
              <a:blipFill dpi="0" rotWithShape="1">
                <a:blip r:embed="rId4" cstate="print"/>
                <a:srcRect/>
                <a:tile tx="0" ty="0" sx="100000" sy="100000" flip="none" algn="tl"/>
              </a:blipFill>
              <a:ln w="11113">
                <a:solidFill>
                  <a:srgbClr val="008000"/>
                </a:solidFill>
                <a:prstDash val="solid"/>
                <a:round/>
                <a:headEnd/>
                <a:tailEnd/>
              </a:ln>
            </p:spPr>
            <p:txBody>
              <a:bodyPr/>
              <a:lstStyle/>
              <a:p>
                <a:endParaRPr lang="es-ES"/>
              </a:p>
            </p:txBody>
          </p:sp>
          <p:sp>
            <p:nvSpPr>
              <p:cNvPr id="17675" name="Freeform 26" descr="Green marble"/>
              <p:cNvSpPr>
                <a:spLocks/>
              </p:cNvSpPr>
              <p:nvPr/>
            </p:nvSpPr>
            <p:spPr bwMode="auto">
              <a:xfrm>
                <a:off x="4378" y="851"/>
                <a:ext cx="497" cy="492"/>
              </a:xfrm>
              <a:custGeom>
                <a:avLst/>
                <a:gdLst>
                  <a:gd name="T0" fmla="*/ 41 w 996"/>
                  <a:gd name="T1" fmla="*/ 117 h 984"/>
                  <a:gd name="T2" fmla="*/ 33 w 996"/>
                  <a:gd name="T3" fmla="*/ 112 h 984"/>
                  <a:gd name="T4" fmla="*/ 27 w 996"/>
                  <a:gd name="T5" fmla="*/ 105 h 984"/>
                  <a:gd name="T6" fmla="*/ 21 w 996"/>
                  <a:gd name="T7" fmla="*/ 94 h 984"/>
                  <a:gd name="T8" fmla="*/ 17 w 996"/>
                  <a:gd name="T9" fmla="*/ 85 h 984"/>
                  <a:gd name="T10" fmla="*/ 12 w 996"/>
                  <a:gd name="T11" fmla="*/ 75 h 984"/>
                  <a:gd name="T12" fmla="*/ 9 w 996"/>
                  <a:gd name="T13" fmla="*/ 65 h 984"/>
                  <a:gd name="T14" fmla="*/ 5 w 996"/>
                  <a:gd name="T15" fmla="*/ 56 h 984"/>
                  <a:gd name="T16" fmla="*/ 3 w 996"/>
                  <a:gd name="T17" fmla="*/ 47 h 984"/>
                  <a:gd name="T18" fmla="*/ 2 w 996"/>
                  <a:gd name="T19" fmla="*/ 39 h 984"/>
                  <a:gd name="T20" fmla="*/ 7 w 996"/>
                  <a:gd name="T21" fmla="*/ 33 h 984"/>
                  <a:gd name="T22" fmla="*/ 11 w 996"/>
                  <a:gd name="T23" fmla="*/ 24 h 984"/>
                  <a:gd name="T24" fmla="*/ 19 w 996"/>
                  <a:gd name="T25" fmla="*/ 17 h 984"/>
                  <a:gd name="T26" fmla="*/ 27 w 996"/>
                  <a:gd name="T27" fmla="*/ 11 h 984"/>
                  <a:gd name="T28" fmla="*/ 39 w 996"/>
                  <a:gd name="T29" fmla="*/ 8 h 984"/>
                  <a:gd name="T30" fmla="*/ 52 w 996"/>
                  <a:gd name="T31" fmla="*/ 6 h 984"/>
                  <a:gd name="T32" fmla="*/ 66 w 996"/>
                  <a:gd name="T33" fmla="*/ 4 h 984"/>
                  <a:gd name="T34" fmla="*/ 73 w 996"/>
                  <a:gd name="T35" fmla="*/ 6 h 984"/>
                  <a:gd name="T36" fmla="*/ 85 w 996"/>
                  <a:gd name="T37" fmla="*/ 8 h 984"/>
                  <a:gd name="T38" fmla="*/ 92 w 996"/>
                  <a:gd name="T39" fmla="*/ 15 h 984"/>
                  <a:gd name="T40" fmla="*/ 102 w 996"/>
                  <a:gd name="T41" fmla="*/ 20 h 984"/>
                  <a:gd name="T42" fmla="*/ 110 w 996"/>
                  <a:gd name="T43" fmla="*/ 28 h 984"/>
                  <a:gd name="T44" fmla="*/ 116 w 996"/>
                  <a:gd name="T45" fmla="*/ 38 h 984"/>
                  <a:gd name="T46" fmla="*/ 121 w 996"/>
                  <a:gd name="T47" fmla="*/ 47 h 984"/>
                  <a:gd name="T48" fmla="*/ 124 w 996"/>
                  <a:gd name="T49" fmla="*/ 57 h 984"/>
                  <a:gd name="T50" fmla="*/ 117 w 996"/>
                  <a:gd name="T51" fmla="*/ 66 h 984"/>
                  <a:gd name="T52" fmla="*/ 109 w 996"/>
                  <a:gd name="T53" fmla="*/ 75 h 984"/>
                  <a:gd name="T54" fmla="*/ 102 w 996"/>
                  <a:gd name="T55" fmla="*/ 87 h 984"/>
                  <a:gd name="T56" fmla="*/ 94 w 996"/>
                  <a:gd name="T57" fmla="*/ 99 h 984"/>
                  <a:gd name="T58" fmla="*/ 85 w 996"/>
                  <a:gd name="T59" fmla="*/ 111 h 984"/>
                  <a:gd name="T60" fmla="*/ 77 w 996"/>
                  <a:gd name="T61" fmla="*/ 122 h 984"/>
                  <a:gd name="T62" fmla="*/ 53 w 996"/>
                  <a:gd name="T63" fmla="*/ 123 h 9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96"/>
                  <a:gd name="T97" fmla="*/ 0 h 984"/>
                  <a:gd name="T98" fmla="*/ 996 w 996"/>
                  <a:gd name="T99" fmla="*/ 984 h 98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96" h="984">
                    <a:moveTo>
                      <a:pt x="426" y="984"/>
                    </a:moveTo>
                    <a:lnTo>
                      <a:pt x="332" y="934"/>
                    </a:lnTo>
                    <a:lnTo>
                      <a:pt x="266" y="934"/>
                    </a:lnTo>
                    <a:lnTo>
                      <a:pt x="266" y="896"/>
                    </a:lnTo>
                    <a:lnTo>
                      <a:pt x="227" y="879"/>
                    </a:lnTo>
                    <a:lnTo>
                      <a:pt x="221" y="833"/>
                    </a:lnTo>
                    <a:lnTo>
                      <a:pt x="172" y="808"/>
                    </a:lnTo>
                    <a:lnTo>
                      <a:pt x="172" y="749"/>
                    </a:lnTo>
                    <a:lnTo>
                      <a:pt x="139" y="719"/>
                    </a:lnTo>
                    <a:lnTo>
                      <a:pt x="139" y="673"/>
                    </a:lnTo>
                    <a:lnTo>
                      <a:pt x="100" y="648"/>
                    </a:lnTo>
                    <a:lnTo>
                      <a:pt x="100" y="593"/>
                    </a:lnTo>
                    <a:lnTo>
                      <a:pt x="67" y="559"/>
                    </a:lnTo>
                    <a:lnTo>
                      <a:pt x="78" y="517"/>
                    </a:lnTo>
                    <a:lnTo>
                      <a:pt x="33" y="488"/>
                    </a:lnTo>
                    <a:lnTo>
                      <a:pt x="45" y="446"/>
                    </a:lnTo>
                    <a:lnTo>
                      <a:pt x="17" y="412"/>
                    </a:lnTo>
                    <a:lnTo>
                      <a:pt x="28" y="374"/>
                    </a:lnTo>
                    <a:lnTo>
                      <a:pt x="0" y="353"/>
                    </a:lnTo>
                    <a:lnTo>
                      <a:pt x="22" y="311"/>
                    </a:lnTo>
                    <a:lnTo>
                      <a:pt x="22" y="274"/>
                    </a:lnTo>
                    <a:lnTo>
                      <a:pt x="56" y="257"/>
                    </a:lnTo>
                    <a:lnTo>
                      <a:pt x="50" y="215"/>
                    </a:lnTo>
                    <a:lnTo>
                      <a:pt x="94" y="189"/>
                    </a:lnTo>
                    <a:lnTo>
                      <a:pt x="105" y="156"/>
                    </a:lnTo>
                    <a:lnTo>
                      <a:pt x="155" y="131"/>
                    </a:lnTo>
                    <a:lnTo>
                      <a:pt x="155" y="93"/>
                    </a:lnTo>
                    <a:lnTo>
                      <a:pt x="216" y="84"/>
                    </a:lnTo>
                    <a:lnTo>
                      <a:pt x="271" y="46"/>
                    </a:lnTo>
                    <a:lnTo>
                      <a:pt x="316" y="63"/>
                    </a:lnTo>
                    <a:lnTo>
                      <a:pt x="365" y="34"/>
                    </a:lnTo>
                    <a:lnTo>
                      <a:pt x="421" y="46"/>
                    </a:lnTo>
                    <a:lnTo>
                      <a:pt x="454" y="25"/>
                    </a:lnTo>
                    <a:lnTo>
                      <a:pt x="531" y="25"/>
                    </a:lnTo>
                    <a:lnTo>
                      <a:pt x="575" y="0"/>
                    </a:lnTo>
                    <a:lnTo>
                      <a:pt x="587" y="42"/>
                    </a:lnTo>
                    <a:lnTo>
                      <a:pt x="636" y="59"/>
                    </a:lnTo>
                    <a:lnTo>
                      <a:pt x="681" y="63"/>
                    </a:lnTo>
                    <a:lnTo>
                      <a:pt x="697" y="101"/>
                    </a:lnTo>
                    <a:lnTo>
                      <a:pt x="741" y="114"/>
                    </a:lnTo>
                    <a:lnTo>
                      <a:pt x="764" y="152"/>
                    </a:lnTo>
                    <a:lnTo>
                      <a:pt x="819" y="156"/>
                    </a:lnTo>
                    <a:lnTo>
                      <a:pt x="841" y="202"/>
                    </a:lnTo>
                    <a:lnTo>
                      <a:pt x="885" y="219"/>
                    </a:lnTo>
                    <a:lnTo>
                      <a:pt x="896" y="274"/>
                    </a:lnTo>
                    <a:lnTo>
                      <a:pt x="929" y="299"/>
                    </a:lnTo>
                    <a:lnTo>
                      <a:pt x="929" y="345"/>
                    </a:lnTo>
                    <a:lnTo>
                      <a:pt x="974" y="370"/>
                    </a:lnTo>
                    <a:lnTo>
                      <a:pt x="974" y="429"/>
                    </a:lnTo>
                    <a:lnTo>
                      <a:pt x="996" y="454"/>
                    </a:lnTo>
                    <a:lnTo>
                      <a:pt x="957" y="475"/>
                    </a:lnTo>
                    <a:lnTo>
                      <a:pt x="941" y="526"/>
                    </a:lnTo>
                    <a:lnTo>
                      <a:pt x="885" y="538"/>
                    </a:lnTo>
                    <a:lnTo>
                      <a:pt x="874" y="597"/>
                    </a:lnTo>
                    <a:lnTo>
                      <a:pt x="813" y="631"/>
                    </a:lnTo>
                    <a:lnTo>
                      <a:pt x="819" y="690"/>
                    </a:lnTo>
                    <a:lnTo>
                      <a:pt x="769" y="732"/>
                    </a:lnTo>
                    <a:lnTo>
                      <a:pt x="758" y="791"/>
                    </a:lnTo>
                    <a:lnTo>
                      <a:pt x="714" y="812"/>
                    </a:lnTo>
                    <a:lnTo>
                      <a:pt x="686" y="883"/>
                    </a:lnTo>
                    <a:lnTo>
                      <a:pt x="631" y="921"/>
                    </a:lnTo>
                    <a:lnTo>
                      <a:pt x="620" y="976"/>
                    </a:lnTo>
                    <a:lnTo>
                      <a:pt x="542" y="967"/>
                    </a:lnTo>
                    <a:lnTo>
                      <a:pt x="426" y="984"/>
                    </a:lnTo>
                    <a:close/>
                  </a:path>
                </a:pathLst>
              </a:custGeom>
              <a:blipFill dpi="0" rotWithShape="1">
                <a:blip r:embed="rId4" cstate="print"/>
                <a:srcRect/>
                <a:tile tx="0" ty="0" sx="100000" sy="100000" flip="none" algn="tl"/>
              </a:blipFill>
              <a:ln w="11113">
                <a:solidFill>
                  <a:srgbClr val="008000"/>
                </a:solidFill>
                <a:prstDash val="solid"/>
                <a:round/>
                <a:headEnd/>
                <a:tailEnd/>
              </a:ln>
            </p:spPr>
            <p:txBody>
              <a:bodyPr/>
              <a:lstStyle/>
              <a:p>
                <a:endParaRPr lang="es-ES"/>
              </a:p>
            </p:txBody>
          </p:sp>
          <p:sp>
            <p:nvSpPr>
              <p:cNvPr id="17676" name="Freeform 27" descr="Green marble"/>
              <p:cNvSpPr>
                <a:spLocks/>
              </p:cNvSpPr>
              <p:nvPr/>
            </p:nvSpPr>
            <p:spPr bwMode="auto">
              <a:xfrm>
                <a:off x="4737" y="1254"/>
                <a:ext cx="490" cy="317"/>
              </a:xfrm>
              <a:custGeom>
                <a:avLst/>
                <a:gdLst>
                  <a:gd name="T0" fmla="*/ 7 w 979"/>
                  <a:gd name="T1" fmla="*/ 78 h 635"/>
                  <a:gd name="T2" fmla="*/ 16 w 979"/>
                  <a:gd name="T3" fmla="*/ 76 h 635"/>
                  <a:gd name="T4" fmla="*/ 22 w 979"/>
                  <a:gd name="T5" fmla="*/ 79 h 635"/>
                  <a:gd name="T6" fmla="*/ 34 w 979"/>
                  <a:gd name="T7" fmla="*/ 76 h 635"/>
                  <a:gd name="T8" fmla="*/ 45 w 979"/>
                  <a:gd name="T9" fmla="*/ 76 h 635"/>
                  <a:gd name="T10" fmla="*/ 51 w 979"/>
                  <a:gd name="T11" fmla="*/ 76 h 635"/>
                  <a:gd name="T12" fmla="*/ 56 w 979"/>
                  <a:gd name="T13" fmla="*/ 77 h 635"/>
                  <a:gd name="T14" fmla="*/ 61 w 979"/>
                  <a:gd name="T15" fmla="*/ 72 h 635"/>
                  <a:gd name="T16" fmla="*/ 68 w 979"/>
                  <a:gd name="T17" fmla="*/ 73 h 635"/>
                  <a:gd name="T18" fmla="*/ 71 w 979"/>
                  <a:gd name="T19" fmla="*/ 68 h 635"/>
                  <a:gd name="T20" fmla="*/ 79 w 979"/>
                  <a:gd name="T21" fmla="*/ 68 h 635"/>
                  <a:gd name="T22" fmla="*/ 81 w 979"/>
                  <a:gd name="T23" fmla="*/ 63 h 635"/>
                  <a:gd name="T24" fmla="*/ 88 w 979"/>
                  <a:gd name="T25" fmla="*/ 62 h 635"/>
                  <a:gd name="T26" fmla="*/ 90 w 979"/>
                  <a:gd name="T27" fmla="*/ 58 h 635"/>
                  <a:gd name="T28" fmla="*/ 99 w 979"/>
                  <a:gd name="T29" fmla="*/ 57 h 635"/>
                  <a:gd name="T30" fmla="*/ 101 w 979"/>
                  <a:gd name="T31" fmla="*/ 51 h 635"/>
                  <a:gd name="T32" fmla="*/ 107 w 979"/>
                  <a:gd name="T33" fmla="*/ 50 h 635"/>
                  <a:gd name="T34" fmla="*/ 109 w 979"/>
                  <a:gd name="T35" fmla="*/ 44 h 635"/>
                  <a:gd name="T36" fmla="*/ 116 w 979"/>
                  <a:gd name="T37" fmla="*/ 43 h 635"/>
                  <a:gd name="T38" fmla="*/ 117 w 979"/>
                  <a:gd name="T39" fmla="*/ 38 h 635"/>
                  <a:gd name="T40" fmla="*/ 123 w 979"/>
                  <a:gd name="T41" fmla="*/ 36 h 635"/>
                  <a:gd name="T42" fmla="*/ 121 w 979"/>
                  <a:gd name="T43" fmla="*/ 30 h 635"/>
                  <a:gd name="T44" fmla="*/ 121 w 979"/>
                  <a:gd name="T45" fmla="*/ 25 h 635"/>
                  <a:gd name="T46" fmla="*/ 117 w 979"/>
                  <a:gd name="T47" fmla="*/ 23 h 635"/>
                  <a:gd name="T48" fmla="*/ 119 w 979"/>
                  <a:gd name="T49" fmla="*/ 17 h 635"/>
                  <a:gd name="T50" fmla="*/ 115 w 979"/>
                  <a:gd name="T51" fmla="*/ 14 h 635"/>
                  <a:gd name="T52" fmla="*/ 115 w 979"/>
                  <a:gd name="T53" fmla="*/ 10 h 635"/>
                  <a:gd name="T54" fmla="*/ 110 w 979"/>
                  <a:gd name="T55" fmla="*/ 9 h 635"/>
                  <a:gd name="T56" fmla="*/ 110 w 979"/>
                  <a:gd name="T57" fmla="*/ 4 h 635"/>
                  <a:gd name="T58" fmla="*/ 102 w 979"/>
                  <a:gd name="T59" fmla="*/ 3 h 635"/>
                  <a:gd name="T60" fmla="*/ 99 w 979"/>
                  <a:gd name="T61" fmla="*/ 0 h 635"/>
                  <a:gd name="T62" fmla="*/ 92 w 979"/>
                  <a:gd name="T63" fmla="*/ 3 h 635"/>
                  <a:gd name="T64" fmla="*/ 87 w 979"/>
                  <a:gd name="T65" fmla="*/ 1 h 635"/>
                  <a:gd name="T66" fmla="*/ 83 w 979"/>
                  <a:gd name="T67" fmla="*/ 4 h 635"/>
                  <a:gd name="T68" fmla="*/ 77 w 979"/>
                  <a:gd name="T69" fmla="*/ 2 h 635"/>
                  <a:gd name="T70" fmla="*/ 68 w 979"/>
                  <a:gd name="T71" fmla="*/ 6 h 635"/>
                  <a:gd name="T72" fmla="*/ 61 w 979"/>
                  <a:gd name="T73" fmla="*/ 5 h 635"/>
                  <a:gd name="T74" fmla="*/ 58 w 979"/>
                  <a:gd name="T75" fmla="*/ 9 h 635"/>
                  <a:gd name="T76" fmla="*/ 51 w 979"/>
                  <a:gd name="T77" fmla="*/ 7 h 635"/>
                  <a:gd name="T78" fmla="*/ 46 w 979"/>
                  <a:gd name="T79" fmla="*/ 11 h 635"/>
                  <a:gd name="T80" fmla="*/ 38 w 979"/>
                  <a:gd name="T81" fmla="*/ 13 h 635"/>
                  <a:gd name="T82" fmla="*/ 37 w 979"/>
                  <a:gd name="T83" fmla="*/ 18 h 635"/>
                  <a:gd name="T84" fmla="*/ 30 w 979"/>
                  <a:gd name="T85" fmla="*/ 18 h 635"/>
                  <a:gd name="T86" fmla="*/ 25 w 979"/>
                  <a:gd name="T87" fmla="*/ 23 h 635"/>
                  <a:gd name="T88" fmla="*/ 20 w 979"/>
                  <a:gd name="T89" fmla="*/ 21 h 635"/>
                  <a:gd name="T90" fmla="*/ 14 w 979"/>
                  <a:gd name="T91" fmla="*/ 25 h 635"/>
                  <a:gd name="T92" fmla="*/ 9 w 979"/>
                  <a:gd name="T93" fmla="*/ 24 h 635"/>
                  <a:gd name="T94" fmla="*/ 7 w 979"/>
                  <a:gd name="T95" fmla="*/ 28 h 635"/>
                  <a:gd name="T96" fmla="*/ 3 w 979"/>
                  <a:gd name="T97" fmla="*/ 27 h 635"/>
                  <a:gd name="T98" fmla="*/ 5 w 979"/>
                  <a:gd name="T99" fmla="*/ 34 h 635"/>
                  <a:gd name="T100" fmla="*/ 2 w 979"/>
                  <a:gd name="T101" fmla="*/ 37 h 635"/>
                  <a:gd name="T102" fmla="*/ 5 w 979"/>
                  <a:gd name="T103" fmla="*/ 43 h 635"/>
                  <a:gd name="T104" fmla="*/ 0 w 979"/>
                  <a:gd name="T105" fmla="*/ 46 h 635"/>
                  <a:gd name="T106" fmla="*/ 5 w 979"/>
                  <a:gd name="T107" fmla="*/ 54 h 635"/>
                  <a:gd name="T108" fmla="*/ 2 w 979"/>
                  <a:gd name="T109" fmla="*/ 59 h 635"/>
                  <a:gd name="T110" fmla="*/ 8 w 979"/>
                  <a:gd name="T111" fmla="*/ 62 h 635"/>
                  <a:gd name="T112" fmla="*/ 7 w 979"/>
                  <a:gd name="T113" fmla="*/ 67 h 635"/>
                  <a:gd name="T114" fmla="*/ 10 w 979"/>
                  <a:gd name="T115" fmla="*/ 72 h 635"/>
                  <a:gd name="T116" fmla="*/ 7 w 979"/>
                  <a:gd name="T117" fmla="*/ 78 h 63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79"/>
                  <a:gd name="T178" fmla="*/ 0 h 635"/>
                  <a:gd name="T179" fmla="*/ 979 w 979"/>
                  <a:gd name="T180" fmla="*/ 635 h 63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79" h="635">
                    <a:moveTo>
                      <a:pt x="56" y="624"/>
                    </a:moveTo>
                    <a:lnTo>
                      <a:pt x="127" y="610"/>
                    </a:lnTo>
                    <a:lnTo>
                      <a:pt x="172" y="635"/>
                    </a:lnTo>
                    <a:lnTo>
                      <a:pt x="266" y="610"/>
                    </a:lnTo>
                    <a:lnTo>
                      <a:pt x="354" y="615"/>
                    </a:lnTo>
                    <a:lnTo>
                      <a:pt x="404" y="610"/>
                    </a:lnTo>
                    <a:lnTo>
                      <a:pt x="448" y="618"/>
                    </a:lnTo>
                    <a:lnTo>
                      <a:pt x="487" y="576"/>
                    </a:lnTo>
                    <a:lnTo>
                      <a:pt x="542" y="585"/>
                    </a:lnTo>
                    <a:lnTo>
                      <a:pt x="564" y="547"/>
                    </a:lnTo>
                    <a:lnTo>
                      <a:pt x="625" y="547"/>
                    </a:lnTo>
                    <a:lnTo>
                      <a:pt x="642" y="509"/>
                    </a:lnTo>
                    <a:lnTo>
                      <a:pt x="703" y="501"/>
                    </a:lnTo>
                    <a:lnTo>
                      <a:pt x="719" y="467"/>
                    </a:lnTo>
                    <a:lnTo>
                      <a:pt x="786" y="458"/>
                    </a:lnTo>
                    <a:lnTo>
                      <a:pt x="802" y="412"/>
                    </a:lnTo>
                    <a:lnTo>
                      <a:pt x="852" y="400"/>
                    </a:lnTo>
                    <a:lnTo>
                      <a:pt x="869" y="358"/>
                    </a:lnTo>
                    <a:lnTo>
                      <a:pt x="924" y="345"/>
                    </a:lnTo>
                    <a:lnTo>
                      <a:pt x="929" y="307"/>
                    </a:lnTo>
                    <a:lnTo>
                      <a:pt x="979" y="290"/>
                    </a:lnTo>
                    <a:lnTo>
                      <a:pt x="968" y="244"/>
                    </a:lnTo>
                    <a:lnTo>
                      <a:pt x="968" y="206"/>
                    </a:lnTo>
                    <a:lnTo>
                      <a:pt x="935" y="189"/>
                    </a:lnTo>
                    <a:lnTo>
                      <a:pt x="952" y="143"/>
                    </a:lnTo>
                    <a:lnTo>
                      <a:pt x="913" y="118"/>
                    </a:lnTo>
                    <a:lnTo>
                      <a:pt x="918" y="84"/>
                    </a:lnTo>
                    <a:lnTo>
                      <a:pt x="880" y="76"/>
                    </a:lnTo>
                    <a:lnTo>
                      <a:pt x="880" y="38"/>
                    </a:lnTo>
                    <a:lnTo>
                      <a:pt x="813" y="25"/>
                    </a:lnTo>
                    <a:lnTo>
                      <a:pt x="791" y="0"/>
                    </a:lnTo>
                    <a:lnTo>
                      <a:pt x="736" y="25"/>
                    </a:lnTo>
                    <a:lnTo>
                      <a:pt x="692" y="9"/>
                    </a:lnTo>
                    <a:lnTo>
                      <a:pt x="664" y="34"/>
                    </a:lnTo>
                    <a:lnTo>
                      <a:pt x="609" y="17"/>
                    </a:lnTo>
                    <a:lnTo>
                      <a:pt x="537" y="51"/>
                    </a:lnTo>
                    <a:lnTo>
                      <a:pt x="487" y="42"/>
                    </a:lnTo>
                    <a:lnTo>
                      <a:pt x="459" y="76"/>
                    </a:lnTo>
                    <a:lnTo>
                      <a:pt x="404" y="63"/>
                    </a:lnTo>
                    <a:lnTo>
                      <a:pt x="365" y="94"/>
                    </a:lnTo>
                    <a:lnTo>
                      <a:pt x="304" y="109"/>
                    </a:lnTo>
                    <a:lnTo>
                      <a:pt x="293" y="147"/>
                    </a:lnTo>
                    <a:lnTo>
                      <a:pt x="233" y="147"/>
                    </a:lnTo>
                    <a:lnTo>
                      <a:pt x="199" y="185"/>
                    </a:lnTo>
                    <a:lnTo>
                      <a:pt x="155" y="168"/>
                    </a:lnTo>
                    <a:lnTo>
                      <a:pt x="111" y="202"/>
                    </a:lnTo>
                    <a:lnTo>
                      <a:pt x="67" y="198"/>
                    </a:lnTo>
                    <a:lnTo>
                      <a:pt x="56" y="231"/>
                    </a:lnTo>
                    <a:lnTo>
                      <a:pt x="22" y="220"/>
                    </a:lnTo>
                    <a:lnTo>
                      <a:pt x="39" y="278"/>
                    </a:lnTo>
                    <a:lnTo>
                      <a:pt x="11" y="299"/>
                    </a:lnTo>
                    <a:lnTo>
                      <a:pt x="33" y="345"/>
                    </a:lnTo>
                    <a:lnTo>
                      <a:pt x="0" y="372"/>
                    </a:lnTo>
                    <a:lnTo>
                      <a:pt x="33" y="433"/>
                    </a:lnTo>
                    <a:lnTo>
                      <a:pt x="11" y="475"/>
                    </a:lnTo>
                    <a:lnTo>
                      <a:pt x="61" y="496"/>
                    </a:lnTo>
                    <a:lnTo>
                      <a:pt x="56" y="543"/>
                    </a:lnTo>
                    <a:lnTo>
                      <a:pt x="78" y="576"/>
                    </a:lnTo>
                    <a:lnTo>
                      <a:pt x="56" y="624"/>
                    </a:lnTo>
                    <a:close/>
                  </a:path>
                </a:pathLst>
              </a:custGeom>
              <a:blipFill dpi="0" rotWithShape="1">
                <a:blip r:embed="rId4" cstate="print"/>
                <a:srcRect/>
                <a:tile tx="0" ty="0" sx="100000" sy="100000" flip="none" algn="tl"/>
              </a:blipFill>
              <a:ln w="11113">
                <a:solidFill>
                  <a:srgbClr val="008000"/>
                </a:solidFill>
                <a:prstDash val="solid"/>
                <a:round/>
                <a:headEnd/>
                <a:tailEnd/>
              </a:ln>
            </p:spPr>
            <p:txBody>
              <a:bodyPr/>
              <a:lstStyle/>
              <a:p>
                <a:endParaRPr lang="es-ES"/>
              </a:p>
            </p:txBody>
          </p:sp>
          <p:sp>
            <p:nvSpPr>
              <p:cNvPr id="17677" name="Freeform 28" descr="Green marble"/>
              <p:cNvSpPr>
                <a:spLocks/>
              </p:cNvSpPr>
              <p:nvPr/>
            </p:nvSpPr>
            <p:spPr bwMode="auto">
              <a:xfrm>
                <a:off x="4354" y="1464"/>
                <a:ext cx="314" cy="248"/>
              </a:xfrm>
              <a:custGeom>
                <a:avLst/>
                <a:gdLst>
                  <a:gd name="T0" fmla="*/ 1 w 629"/>
                  <a:gd name="T1" fmla="*/ 19 h 496"/>
                  <a:gd name="T2" fmla="*/ 9 w 629"/>
                  <a:gd name="T3" fmla="*/ 17 h 496"/>
                  <a:gd name="T4" fmla="*/ 13 w 629"/>
                  <a:gd name="T5" fmla="*/ 11 h 496"/>
                  <a:gd name="T6" fmla="*/ 22 w 629"/>
                  <a:gd name="T7" fmla="*/ 11 h 496"/>
                  <a:gd name="T8" fmla="*/ 25 w 629"/>
                  <a:gd name="T9" fmla="*/ 5 h 496"/>
                  <a:gd name="T10" fmla="*/ 34 w 629"/>
                  <a:gd name="T11" fmla="*/ 4 h 496"/>
                  <a:gd name="T12" fmla="*/ 41 w 629"/>
                  <a:gd name="T13" fmla="*/ 7 h 496"/>
                  <a:gd name="T14" fmla="*/ 44 w 629"/>
                  <a:gd name="T15" fmla="*/ 2 h 496"/>
                  <a:gd name="T16" fmla="*/ 50 w 629"/>
                  <a:gd name="T17" fmla="*/ 4 h 496"/>
                  <a:gd name="T18" fmla="*/ 59 w 629"/>
                  <a:gd name="T19" fmla="*/ 0 h 496"/>
                  <a:gd name="T20" fmla="*/ 60 w 629"/>
                  <a:gd name="T21" fmla="*/ 5 h 496"/>
                  <a:gd name="T22" fmla="*/ 70 w 629"/>
                  <a:gd name="T23" fmla="*/ 9 h 496"/>
                  <a:gd name="T24" fmla="*/ 70 w 629"/>
                  <a:gd name="T25" fmla="*/ 14 h 496"/>
                  <a:gd name="T26" fmla="*/ 78 w 629"/>
                  <a:gd name="T27" fmla="*/ 22 h 496"/>
                  <a:gd name="T28" fmla="*/ 73 w 629"/>
                  <a:gd name="T29" fmla="*/ 25 h 496"/>
                  <a:gd name="T30" fmla="*/ 74 w 629"/>
                  <a:gd name="T31" fmla="*/ 31 h 496"/>
                  <a:gd name="T32" fmla="*/ 69 w 629"/>
                  <a:gd name="T33" fmla="*/ 36 h 496"/>
                  <a:gd name="T34" fmla="*/ 73 w 629"/>
                  <a:gd name="T35" fmla="*/ 41 h 496"/>
                  <a:gd name="T36" fmla="*/ 65 w 629"/>
                  <a:gd name="T37" fmla="*/ 47 h 496"/>
                  <a:gd name="T38" fmla="*/ 67 w 629"/>
                  <a:gd name="T39" fmla="*/ 55 h 496"/>
                  <a:gd name="T40" fmla="*/ 62 w 629"/>
                  <a:gd name="T41" fmla="*/ 56 h 496"/>
                  <a:gd name="T42" fmla="*/ 54 w 629"/>
                  <a:gd name="T43" fmla="*/ 62 h 496"/>
                  <a:gd name="T44" fmla="*/ 44 w 629"/>
                  <a:gd name="T45" fmla="*/ 58 h 496"/>
                  <a:gd name="T46" fmla="*/ 39 w 629"/>
                  <a:gd name="T47" fmla="*/ 62 h 496"/>
                  <a:gd name="T48" fmla="*/ 31 w 629"/>
                  <a:gd name="T49" fmla="*/ 58 h 496"/>
                  <a:gd name="T50" fmla="*/ 20 w 629"/>
                  <a:gd name="T51" fmla="*/ 62 h 496"/>
                  <a:gd name="T52" fmla="*/ 13 w 629"/>
                  <a:gd name="T53" fmla="*/ 58 h 496"/>
                  <a:gd name="T54" fmla="*/ 11 w 629"/>
                  <a:gd name="T55" fmla="*/ 51 h 496"/>
                  <a:gd name="T56" fmla="*/ 4 w 629"/>
                  <a:gd name="T57" fmla="*/ 50 h 496"/>
                  <a:gd name="T58" fmla="*/ 0 w 629"/>
                  <a:gd name="T59" fmla="*/ 42 h 496"/>
                  <a:gd name="T60" fmla="*/ 2 w 629"/>
                  <a:gd name="T61" fmla="*/ 36 h 496"/>
                  <a:gd name="T62" fmla="*/ 0 w 629"/>
                  <a:gd name="T63" fmla="*/ 29 h 496"/>
                  <a:gd name="T64" fmla="*/ 4 w 629"/>
                  <a:gd name="T65" fmla="*/ 24 h 496"/>
                  <a:gd name="T66" fmla="*/ 1 w 629"/>
                  <a:gd name="T67" fmla="*/ 19 h 49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29"/>
                  <a:gd name="T103" fmla="*/ 0 h 496"/>
                  <a:gd name="T104" fmla="*/ 629 w 629"/>
                  <a:gd name="T105" fmla="*/ 496 h 49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29" h="496">
                    <a:moveTo>
                      <a:pt x="15" y="151"/>
                    </a:moveTo>
                    <a:lnTo>
                      <a:pt x="78" y="131"/>
                    </a:lnTo>
                    <a:lnTo>
                      <a:pt x="104" y="82"/>
                    </a:lnTo>
                    <a:lnTo>
                      <a:pt x="181" y="82"/>
                    </a:lnTo>
                    <a:lnTo>
                      <a:pt x="207" y="40"/>
                    </a:lnTo>
                    <a:lnTo>
                      <a:pt x="275" y="29"/>
                    </a:lnTo>
                    <a:lnTo>
                      <a:pt x="330" y="50"/>
                    </a:lnTo>
                    <a:lnTo>
                      <a:pt x="358" y="14"/>
                    </a:lnTo>
                    <a:lnTo>
                      <a:pt x="402" y="29"/>
                    </a:lnTo>
                    <a:lnTo>
                      <a:pt x="474" y="0"/>
                    </a:lnTo>
                    <a:lnTo>
                      <a:pt x="487" y="40"/>
                    </a:lnTo>
                    <a:lnTo>
                      <a:pt x="566" y="67"/>
                    </a:lnTo>
                    <a:lnTo>
                      <a:pt x="566" y="109"/>
                    </a:lnTo>
                    <a:lnTo>
                      <a:pt x="629" y="176"/>
                    </a:lnTo>
                    <a:lnTo>
                      <a:pt x="585" y="196"/>
                    </a:lnTo>
                    <a:lnTo>
                      <a:pt x="598" y="244"/>
                    </a:lnTo>
                    <a:lnTo>
                      <a:pt x="559" y="287"/>
                    </a:lnTo>
                    <a:lnTo>
                      <a:pt x="585" y="323"/>
                    </a:lnTo>
                    <a:lnTo>
                      <a:pt x="520" y="372"/>
                    </a:lnTo>
                    <a:lnTo>
                      <a:pt x="542" y="440"/>
                    </a:lnTo>
                    <a:lnTo>
                      <a:pt x="500" y="441"/>
                    </a:lnTo>
                    <a:lnTo>
                      <a:pt x="435" y="490"/>
                    </a:lnTo>
                    <a:lnTo>
                      <a:pt x="358" y="458"/>
                    </a:lnTo>
                    <a:lnTo>
                      <a:pt x="317" y="496"/>
                    </a:lnTo>
                    <a:lnTo>
                      <a:pt x="253" y="458"/>
                    </a:lnTo>
                    <a:lnTo>
                      <a:pt x="164" y="496"/>
                    </a:lnTo>
                    <a:lnTo>
                      <a:pt x="104" y="458"/>
                    </a:lnTo>
                    <a:lnTo>
                      <a:pt x="91" y="405"/>
                    </a:lnTo>
                    <a:lnTo>
                      <a:pt x="39" y="394"/>
                    </a:lnTo>
                    <a:lnTo>
                      <a:pt x="0" y="329"/>
                    </a:lnTo>
                    <a:lnTo>
                      <a:pt x="19" y="287"/>
                    </a:lnTo>
                    <a:lnTo>
                      <a:pt x="0" y="232"/>
                    </a:lnTo>
                    <a:lnTo>
                      <a:pt x="39" y="185"/>
                    </a:lnTo>
                    <a:lnTo>
                      <a:pt x="15" y="151"/>
                    </a:lnTo>
                    <a:close/>
                  </a:path>
                </a:pathLst>
              </a:custGeom>
              <a:blipFill dpi="0" rotWithShape="1">
                <a:blip r:embed="rId4" cstate="print"/>
                <a:srcRect/>
                <a:tile tx="0" ty="0" sx="100000" sy="100000" flip="none" algn="tl"/>
              </a:blipFill>
              <a:ln w="11113">
                <a:solidFill>
                  <a:srgbClr val="006000"/>
                </a:solidFill>
                <a:prstDash val="solid"/>
                <a:round/>
                <a:headEnd/>
                <a:tailEnd/>
              </a:ln>
            </p:spPr>
            <p:txBody>
              <a:bodyPr/>
              <a:lstStyle/>
              <a:p>
                <a:endParaRPr lang="es-ES"/>
              </a:p>
            </p:txBody>
          </p:sp>
          <p:sp>
            <p:nvSpPr>
              <p:cNvPr id="17678" name="Freeform 29" descr="Green marble"/>
              <p:cNvSpPr>
                <a:spLocks/>
              </p:cNvSpPr>
              <p:nvPr/>
            </p:nvSpPr>
            <p:spPr bwMode="auto">
              <a:xfrm>
                <a:off x="4599" y="1513"/>
                <a:ext cx="260" cy="196"/>
              </a:xfrm>
              <a:custGeom>
                <a:avLst/>
                <a:gdLst>
                  <a:gd name="T0" fmla="*/ 39 w 520"/>
                  <a:gd name="T1" fmla="*/ 0 h 392"/>
                  <a:gd name="T2" fmla="*/ 33 w 520"/>
                  <a:gd name="T3" fmla="*/ 5 h 392"/>
                  <a:gd name="T4" fmla="*/ 25 w 520"/>
                  <a:gd name="T5" fmla="*/ 1 h 392"/>
                  <a:gd name="T6" fmla="*/ 21 w 520"/>
                  <a:gd name="T7" fmla="*/ 6 h 392"/>
                  <a:gd name="T8" fmla="*/ 12 w 520"/>
                  <a:gd name="T9" fmla="*/ 5 h 392"/>
                  <a:gd name="T10" fmla="*/ 10 w 520"/>
                  <a:gd name="T11" fmla="*/ 7 h 392"/>
                  <a:gd name="T12" fmla="*/ 1 w 520"/>
                  <a:gd name="T13" fmla="*/ 9 h 392"/>
                  <a:gd name="T14" fmla="*/ 6 w 520"/>
                  <a:gd name="T15" fmla="*/ 13 h 392"/>
                  <a:gd name="T16" fmla="*/ 3 w 520"/>
                  <a:gd name="T17" fmla="*/ 18 h 392"/>
                  <a:gd name="T18" fmla="*/ 5 w 520"/>
                  <a:gd name="T19" fmla="*/ 24 h 392"/>
                  <a:gd name="T20" fmla="*/ 0 w 520"/>
                  <a:gd name="T21" fmla="*/ 26 h 392"/>
                  <a:gd name="T22" fmla="*/ 1 w 520"/>
                  <a:gd name="T23" fmla="*/ 35 h 392"/>
                  <a:gd name="T24" fmla="*/ 9 w 520"/>
                  <a:gd name="T25" fmla="*/ 35 h 392"/>
                  <a:gd name="T26" fmla="*/ 12 w 520"/>
                  <a:gd name="T27" fmla="*/ 40 h 392"/>
                  <a:gd name="T28" fmla="*/ 23 w 520"/>
                  <a:gd name="T29" fmla="*/ 42 h 392"/>
                  <a:gd name="T30" fmla="*/ 25 w 520"/>
                  <a:gd name="T31" fmla="*/ 47 h 392"/>
                  <a:gd name="T32" fmla="*/ 33 w 520"/>
                  <a:gd name="T33" fmla="*/ 49 h 392"/>
                  <a:gd name="T34" fmla="*/ 38 w 520"/>
                  <a:gd name="T35" fmla="*/ 44 h 392"/>
                  <a:gd name="T36" fmla="*/ 46 w 520"/>
                  <a:gd name="T37" fmla="*/ 42 h 392"/>
                  <a:gd name="T38" fmla="*/ 50 w 520"/>
                  <a:gd name="T39" fmla="*/ 36 h 392"/>
                  <a:gd name="T40" fmla="*/ 62 w 520"/>
                  <a:gd name="T41" fmla="*/ 37 h 392"/>
                  <a:gd name="T42" fmla="*/ 65 w 520"/>
                  <a:gd name="T43" fmla="*/ 30 h 392"/>
                  <a:gd name="T44" fmla="*/ 60 w 520"/>
                  <a:gd name="T45" fmla="*/ 26 h 392"/>
                  <a:gd name="T46" fmla="*/ 65 w 520"/>
                  <a:gd name="T47" fmla="*/ 20 h 392"/>
                  <a:gd name="T48" fmla="*/ 55 w 520"/>
                  <a:gd name="T49" fmla="*/ 15 h 392"/>
                  <a:gd name="T50" fmla="*/ 65 w 520"/>
                  <a:gd name="T51" fmla="*/ 11 h 392"/>
                  <a:gd name="T52" fmla="*/ 58 w 520"/>
                  <a:gd name="T53" fmla="*/ 6 h 392"/>
                  <a:gd name="T54" fmla="*/ 50 w 520"/>
                  <a:gd name="T55" fmla="*/ 6 h 392"/>
                  <a:gd name="T56" fmla="*/ 49 w 520"/>
                  <a:gd name="T57" fmla="*/ 2 h 392"/>
                  <a:gd name="T58" fmla="*/ 39 w 520"/>
                  <a:gd name="T59" fmla="*/ 0 h 39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20"/>
                  <a:gd name="T91" fmla="*/ 0 h 392"/>
                  <a:gd name="T92" fmla="*/ 520 w 520"/>
                  <a:gd name="T93" fmla="*/ 392 h 39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20" h="392">
                    <a:moveTo>
                      <a:pt x="317" y="0"/>
                    </a:moveTo>
                    <a:lnTo>
                      <a:pt x="267" y="33"/>
                    </a:lnTo>
                    <a:lnTo>
                      <a:pt x="203" y="4"/>
                    </a:lnTo>
                    <a:lnTo>
                      <a:pt x="175" y="53"/>
                    </a:lnTo>
                    <a:lnTo>
                      <a:pt x="97" y="33"/>
                    </a:lnTo>
                    <a:lnTo>
                      <a:pt x="83" y="59"/>
                    </a:lnTo>
                    <a:lnTo>
                      <a:pt x="5" y="71"/>
                    </a:lnTo>
                    <a:lnTo>
                      <a:pt x="55" y="105"/>
                    </a:lnTo>
                    <a:lnTo>
                      <a:pt x="27" y="140"/>
                    </a:lnTo>
                    <a:lnTo>
                      <a:pt x="40" y="186"/>
                    </a:lnTo>
                    <a:lnTo>
                      <a:pt x="0" y="213"/>
                    </a:lnTo>
                    <a:lnTo>
                      <a:pt x="5" y="280"/>
                    </a:lnTo>
                    <a:lnTo>
                      <a:pt x="77" y="273"/>
                    </a:lnTo>
                    <a:lnTo>
                      <a:pt x="97" y="319"/>
                    </a:lnTo>
                    <a:lnTo>
                      <a:pt x="190" y="329"/>
                    </a:lnTo>
                    <a:lnTo>
                      <a:pt x="203" y="371"/>
                    </a:lnTo>
                    <a:lnTo>
                      <a:pt x="267" y="392"/>
                    </a:lnTo>
                    <a:lnTo>
                      <a:pt x="309" y="345"/>
                    </a:lnTo>
                    <a:lnTo>
                      <a:pt x="372" y="329"/>
                    </a:lnTo>
                    <a:lnTo>
                      <a:pt x="407" y="284"/>
                    </a:lnTo>
                    <a:lnTo>
                      <a:pt x="499" y="294"/>
                    </a:lnTo>
                    <a:lnTo>
                      <a:pt x="520" y="245"/>
                    </a:lnTo>
                    <a:lnTo>
                      <a:pt x="485" y="213"/>
                    </a:lnTo>
                    <a:lnTo>
                      <a:pt x="514" y="155"/>
                    </a:lnTo>
                    <a:lnTo>
                      <a:pt x="442" y="120"/>
                    </a:lnTo>
                    <a:lnTo>
                      <a:pt x="514" y="81"/>
                    </a:lnTo>
                    <a:lnTo>
                      <a:pt x="464" y="49"/>
                    </a:lnTo>
                    <a:lnTo>
                      <a:pt x="407" y="53"/>
                    </a:lnTo>
                    <a:lnTo>
                      <a:pt x="394" y="10"/>
                    </a:lnTo>
                    <a:lnTo>
                      <a:pt x="317" y="0"/>
                    </a:lnTo>
                    <a:close/>
                  </a:path>
                </a:pathLst>
              </a:custGeom>
              <a:blipFill dpi="0" rotWithShape="1">
                <a:blip r:embed="rId4" cstate="print"/>
                <a:srcRect/>
                <a:tile tx="0" ty="0" sx="100000" sy="100000" flip="none" algn="tl"/>
              </a:blipFill>
              <a:ln w="11113">
                <a:solidFill>
                  <a:srgbClr val="006000"/>
                </a:solidFill>
                <a:prstDash val="solid"/>
                <a:round/>
                <a:headEnd/>
                <a:tailEnd/>
              </a:ln>
            </p:spPr>
            <p:txBody>
              <a:bodyPr/>
              <a:lstStyle/>
              <a:p>
                <a:endParaRPr lang="es-ES"/>
              </a:p>
            </p:txBody>
          </p:sp>
          <p:sp>
            <p:nvSpPr>
              <p:cNvPr id="17679" name="Freeform 30" descr="Green marble"/>
              <p:cNvSpPr>
                <a:spLocks/>
              </p:cNvSpPr>
              <p:nvPr/>
            </p:nvSpPr>
            <p:spPr bwMode="auto">
              <a:xfrm>
                <a:off x="4155" y="1630"/>
                <a:ext cx="378" cy="226"/>
              </a:xfrm>
              <a:custGeom>
                <a:avLst/>
                <a:gdLst>
                  <a:gd name="T0" fmla="*/ 1 w 758"/>
                  <a:gd name="T1" fmla="*/ 33 h 453"/>
                  <a:gd name="T2" fmla="*/ 5 w 758"/>
                  <a:gd name="T3" fmla="*/ 27 h 453"/>
                  <a:gd name="T4" fmla="*/ 0 w 758"/>
                  <a:gd name="T5" fmla="*/ 23 h 453"/>
                  <a:gd name="T6" fmla="*/ 6 w 758"/>
                  <a:gd name="T7" fmla="*/ 20 h 453"/>
                  <a:gd name="T8" fmla="*/ 1 w 758"/>
                  <a:gd name="T9" fmla="*/ 15 h 453"/>
                  <a:gd name="T10" fmla="*/ 7 w 758"/>
                  <a:gd name="T11" fmla="*/ 8 h 453"/>
                  <a:gd name="T12" fmla="*/ 16 w 758"/>
                  <a:gd name="T13" fmla="*/ 7 h 453"/>
                  <a:gd name="T14" fmla="*/ 23 w 758"/>
                  <a:gd name="T15" fmla="*/ 2 h 453"/>
                  <a:gd name="T16" fmla="*/ 38 w 758"/>
                  <a:gd name="T17" fmla="*/ 4 h 453"/>
                  <a:gd name="T18" fmla="*/ 45 w 758"/>
                  <a:gd name="T19" fmla="*/ 0 h 453"/>
                  <a:gd name="T20" fmla="*/ 53 w 758"/>
                  <a:gd name="T21" fmla="*/ 3 h 453"/>
                  <a:gd name="T22" fmla="*/ 59 w 758"/>
                  <a:gd name="T23" fmla="*/ 0 h 453"/>
                  <a:gd name="T24" fmla="*/ 68 w 758"/>
                  <a:gd name="T25" fmla="*/ 3 h 453"/>
                  <a:gd name="T26" fmla="*/ 71 w 758"/>
                  <a:gd name="T27" fmla="*/ 9 h 453"/>
                  <a:gd name="T28" fmla="*/ 80 w 758"/>
                  <a:gd name="T29" fmla="*/ 10 h 453"/>
                  <a:gd name="T30" fmla="*/ 83 w 758"/>
                  <a:gd name="T31" fmla="*/ 16 h 453"/>
                  <a:gd name="T32" fmla="*/ 90 w 758"/>
                  <a:gd name="T33" fmla="*/ 18 h 453"/>
                  <a:gd name="T34" fmla="*/ 90 w 758"/>
                  <a:gd name="T35" fmla="*/ 26 h 453"/>
                  <a:gd name="T36" fmla="*/ 94 w 758"/>
                  <a:gd name="T37" fmla="*/ 32 h 453"/>
                  <a:gd name="T38" fmla="*/ 87 w 758"/>
                  <a:gd name="T39" fmla="*/ 36 h 453"/>
                  <a:gd name="T40" fmla="*/ 86 w 758"/>
                  <a:gd name="T41" fmla="*/ 42 h 453"/>
                  <a:gd name="T42" fmla="*/ 77 w 758"/>
                  <a:gd name="T43" fmla="*/ 43 h 453"/>
                  <a:gd name="T44" fmla="*/ 75 w 758"/>
                  <a:gd name="T45" fmla="*/ 48 h 453"/>
                  <a:gd name="T46" fmla="*/ 67 w 758"/>
                  <a:gd name="T47" fmla="*/ 49 h 453"/>
                  <a:gd name="T48" fmla="*/ 61 w 758"/>
                  <a:gd name="T49" fmla="*/ 54 h 453"/>
                  <a:gd name="T50" fmla="*/ 48 w 758"/>
                  <a:gd name="T51" fmla="*/ 52 h 453"/>
                  <a:gd name="T52" fmla="*/ 40 w 758"/>
                  <a:gd name="T53" fmla="*/ 56 h 453"/>
                  <a:gd name="T54" fmla="*/ 30 w 758"/>
                  <a:gd name="T55" fmla="*/ 53 h 453"/>
                  <a:gd name="T56" fmla="*/ 23 w 758"/>
                  <a:gd name="T57" fmla="*/ 56 h 453"/>
                  <a:gd name="T58" fmla="*/ 15 w 758"/>
                  <a:gd name="T59" fmla="*/ 52 h 453"/>
                  <a:gd name="T60" fmla="*/ 8 w 758"/>
                  <a:gd name="T61" fmla="*/ 55 h 453"/>
                  <a:gd name="T62" fmla="*/ 4 w 758"/>
                  <a:gd name="T63" fmla="*/ 48 h 453"/>
                  <a:gd name="T64" fmla="*/ 6 w 758"/>
                  <a:gd name="T65" fmla="*/ 43 h 453"/>
                  <a:gd name="T66" fmla="*/ 2 w 758"/>
                  <a:gd name="T67" fmla="*/ 40 h 453"/>
                  <a:gd name="T68" fmla="*/ 6 w 758"/>
                  <a:gd name="T69" fmla="*/ 35 h 453"/>
                  <a:gd name="T70" fmla="*/ 1 w 758"/>
                  <a:gd name="T71" fmla="*/ 33 h 45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58"/>
                  <a:gd name="T109" fmla="*/ 0 h 453"/>
                  <a:gd name="T110" fmla="*/ 758 w 758"/>
                  <a:gd name="T111" fmla="*/ 453 h 45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58" h="453">
                    <a:moveTo>
                      <a:pt x="15" y="269"/>
                    </a:moveTo>
                    <a:lnTo>
                      <a:pt x="42" y="223"/>
                    </a:lnTo>
                    <a:lnTo>
                      <a:pt x="0" y="189"/>
                    </a:lnTo>
                    <a:lnTo>
                      <a:pt x="55" y="164"/>
                    </a:lnTo>
                    <a:lnTo>
                      <a:pt x="15" y="122"/>
                    </a:lnTo>
                    <a:lnTo>
                      <a:pt x="63" y="71"/>
                    </a:lnTo>
                    <a:lnTo>
                      <a:pt x="135" y="62"/>
                    </a:lnTo>
                    <a:lnTo>
                      <a:pt x="186" y="18"/>
                    </a:lnTo>
                    <a:lnTo>
                      <a:pt x="304" y="36"/>
                    </a:lnTo>
                    <a:lnTo>
                      <a:pt x="360" y="3"/>
                    </a:lnTo>
                    <a:lnTo>
                      <a:pt x="432" y="26"/>
                    </a:lnTo>
                    <a:lnTo>
                      <a:pt x="476" y="0"/>
                    </a:lnTo>
                    <a:lnTo>
                      <a:pt x="551" y="26"/>
                    </a:lnTo>
                    <a:lnTo>
                      <a:pt x="573" y="76"/>
                    </a:lnTo>
                    <a:lnTo>
                      <a:pt x="644" y="85"/>
                    </a:lnTo>
                    <a:lnTo>
                      <a:pt x="666" y="130"/>
                    </a:lnTo>
                    <a:lnTo>
                      <a:pt x="725" y="151"/>
                    </a:lnTo>
                    <a:lnTo>
                      <a:pt x="721" y="209"/>
                    </a:lnTo>
                    <a:lnTo>
                      <a:pt x="758" y="258"/>
                    </a:lnTo>
                    <a:lnTo>
                      <a:pt x="701" y="291"/>
                    </a:lnTo>
                    <a:lnTo>
                      <a:pt x="693" y="340"/>
                    </a:lnTo>
                    <a:lnTo>
                      <a:pt x="623" y="346"/>
                    </a:lnTo>
                    <a:lnTo>
                      <a:pt x="608" y="390"/>
                    </a:lnTo>
                    <a:lnTo>
                      <a:pt x="538" y="399"/>
                    </a:lnTo>
                    <a:lnTo>
                      <a:pt x="491" y="436"/>
                    </a:lnTo>
                    <a:lnTo>
                      <a:pt x="389" y="423"/>
                    </a:lnTo>
                    <a:lnTo>
                      <a:pt x="325" y="453"/>
                    </a:lnTo>
                    <a:lnTo>
                      <a:pt x="247" y="429"/>
                    </a:lnTo>
                    <a:lnTo>
                      <a:pt x="190" y="448"/>
                    </a:lnTo>
                    <a:lnTo>
                      <a:pt x="120" y="423"/>
                    </a:lnTo>
                    <a:lnTo>
                      <a:pt x="65" y="446"/>
                    </a:lnTo>
                    <a:lnTo>
                      <a:pt x="35" y="390"/>
                    </a:lnTo>
                    <a:lnTo>
                      <a:pt x="48" y="350"/>
                    </a:lnTo>
                    <a:lnTo>
                      <a:pt x="20" y="326"/>
                    </a:lnTo>
                    <a:lnTo>
                      <a:pt x="55" y="282"/>
                    </a:lnTo>
                    <a:lnTo>
                      <a:pt x="15" y="269"/>
                    </a:lnTo>
                    <a:close/>
                  </a:path>
                </a:pathLst>
              </a:custGeom>
              <a:blipFill dpi="0" rotWithShape="1">
                <a:blip r:embed="rId4" cstate="print"/>
                <a:srcRect/>
                <a:tile tx="0" ty="0" sx="100000" sy="100000" flip="none" algn="tl"/>
              </a:blipFill>
              <a:ln w="11113">
                <a:solidFill>
                  <a:srgbClr val="008000"/>
                </a:solidFill>
                <a:prstDash val="solid"/>
                <a:round/>
                <a:headEnd/>
                <a:tailEnd/>
              </a:ln>
            </p:spPr>
            <p:txBody>
              <a:bodyPr/>
              <a:lstStyle/>
              <a:p>
                <a:endParaRPr lang="es-ES"/>
              </a:p>
            </p:txBody>
          </p:sp>
          <p:sp>
            <p:nvSpPr>
              <p:cNvPr id="17680" name="Freeform 31" descr="Green marble"/>
              <p:cNvSpPr>
                <a:spLocks/>
              </p:cNvSpPr>
              <p:nvPr/>
            </p:nvSpPr>
            <p:spPr bwMode="auto">
              <a:xfrm>
                <a:off x="4690" y="1656"/>
                <a:ext cx="246" cy="153"/>
              </a:xfrm>
              <a:custGeom>
                <a:avLst/>
                <a:gdLst>
                  <a:gd name="T0" fmla="*/ 0 w 493"/>
                  <a:gd name="T1" fmla="*/ 15 h 307"/>
                  <a:gd name="T2" fmla="*/ 4 w 493"/>
                  <a:gd name="T3" fmla="*/ 18 h 307"/>
                  <a:gd name="T4" fmla="*/ 0 w 493"/>
                  <a:gd name="T5" fmla="*/ 22 h 307"/>
                  <a:gd name="T6" fmla="*/ 4 w 493"/>
                  <a:gd name="T7" fmla="*/ 26 h 307"/>
                  <a:gd name="T8" fmla="*/ 2 w 493"/>
                  <a:gd name="T9" fmla="*/ 33 h 307"/>
                  <a:gd name="T10" fmla="*/ 12 w 493"/>
                  <a:gd name="T11" fmla="*/ 32 h 307"/>
                  <a:gd name="T12" fmla="*/ 17 w 493"/>
                  <a:gd name="T13" fmla="*/ 35 h 307"/>
                  <a:gd name="T14" fmla="*/ 24 w 493"/>
                  <a:gd name="T15" fmla="*/ 38 h 307"/>
                  <a:gd name="T16" fmla="*/ 30 w 493"/>
                  <a:gd name="T17" fmla="*/ 36 h 307"/>
                  <a:gd name="T18" fmla="*/ 36 w 493"/>
                  <a:gd name="T19" fmla="*/ 37 h 307"/>
                  <a:gd name="T20" fmla="*/ 40 w 493"/>
                  <a:gd name="T21" fmla="*/ 34 h 307"/>
                  <a:gd name="T22" fmla="*/ 49 w 493"/>
                  <a:gd name="T23" fmla="*/ 35 h 307"/>
                  <a:gd name="T24" fmla="*/ 51 w 493"/>
                  <a:gd name="T25" fmla="*/ 31 h 307"/>
                  <a:gd name="T26" fmla="*/ 60 w 493"/>
                  <a:gd name="T27" fmla="*/ 30 h 307"/>
                  <a:gd name="T28" fmla="*/ 57 w 493"/>
                  <a:gd name="T29" fmla="*/ 24 h 307"/>
                  <a:gd name="T30" fmla="*/ 60 w 493"/>
                  <a:gd name="T31" fmla="*/ 20 h 307"/>
                  <a:gd name="T32" fmla="*/ 57 w 493"/>
                  <a:gd name="T33" fmla="*/ 17 h 307"/>
                  <a:gd name="T34" fmla="*/ 61 w 493"/>
                  <a:gd name="T35" fmla="*/ 13 h 307"/>
                  <a:gd name="T36" fmla="*/ 59 w 493"/>
                  <a:gd name="T37" fmla="*/ 7 h 307"/>
                  <a:gd name="T38" fmla="*/ 53 w 493"/>
                  <a:gd name="T39" fmla="*/ 8 h 307"/>
                  <a:gd name="T40" fmla="*/ 49 w 493"/>
                  <a:gd name="T41" fmla="*/ 4 h 307"/>
                  <a:gd name="T42" fmla="*/ 43 w 493"/>
                  <a:gd name="T43" fmla="*/ 6 h 307"/>
                  <a:gd name="T44" fmla="*/ 41 w 493"/>
                  <a:gd name="T45" fmla="*/ 2 h 307"/>
                  <a:gd name="T46" fmla="*/ 36 w 493"/>
                  <a:gd name="T47" fmla="*/ 4 h 307"/>
                  <a:gd name="T48" fmla="*/ 32 w 493"/>
                  <a:gd name="T49" fmla="*/ 0 h 307"/>
                  <a:gd name="T50" fmla="*/ 28 w 493"/>
                  <a:gd name="T51" fmla="*/ 3 h 307"/>
                  <a:gd name="T52" fmla="*/ 22 w 493"/>
                  <a:gd name="T53" fmla="*/ 1 h 307"/>
                  <a:gd name="T54" fmla="*/ 14 w 493"/>
                  <a:gd name="T55" fmla="*/ 3 h 307"/>
                  <a:gd name="T56" fmla="*/ 7 w 493"/>
                  <a:gd name="T57" fmla="*/ 0 h 307"/>
                  <a:gd name="T58" fmla="*/ 8 w 493"/>
                  <a:gd name="T59" fmla="*/ 4 h 307"/>
                  <a:gd name="T60" fmla="*/ 2 w 493"/>
                  <a:gd name="T61" fmla="*/ 6 h 307"/>
                  <a:gd name="T62" fmla="*/ 3 w 493"/>
                  <a:gd name="T63" fmla="*/ 10 h 307"/>
                  <a:gd name="T64" fmla="*/ 0 w 493"/>
                  <a:gd name="T65" fmla="*/ 15 h 30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93"/>
                  <a:gd name="T100" fmla="*/ 0 h 307"/>
                  <a:gd name="T101" fmla="*/ 493 w 493"/>
                  <a:gd name="T102" fmla="*/ 307 h 30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93" h="307">
                    <a:moveTo>
                      <a:pt x="0" y="122"/>
                    </a:moveTo>
                    <a:lnTo>
                      <a:pt x="39" y="150"/>
                    </a:lnTo>
                    <a:lnTo>
                      <a:pt x="6" y="183"/>
                    </a:lnTo>
                    <a:lnTo>
                      <a:pt x="33" y="209"/>
                    </a:lnTo>
                    <a:lnTo>
                      <a:pt x="22" y="265"/>
                    </a:lnTo>
                    <a:lnTo>
                      <a:pt x="100" y="259"/>
                    </a:lnTo>
                    <a:lnTo>
                      <a:pt x="139" y="284"/>
                    </a:lnTo>
                    <a:lnTo>
                      <a:pt x="199" y="307"/>
                    </a:lnTo>
                    <a:lnTo>
                      <a:pt x="244" y="288"/>
                    </a:lnTo>
                    <a:lnTo>
                      <a:pt x="288" y="297"/>
                    </a:lnTo>
                    <a:lnTo>
                      <a:pt x="327" y="272"/>
                    </a:lnTo>
                    <a:lnTo>
                      <a:pt x="393" y="284"/>
                    </a:lnTo>
                    <a:lnTo>
                      <a:pt x="410" y="255"/>
                    </a:lnTo>
                    <a:lnTo>
                      <a:pt x="487" y="244"/>
                    </a:lnTo>
                    <a:lnTo>
                      <a:pt x="459" y="196"/>
                    </a:lnTo>
                    <a:lnTo>
                      <a:pt x="487" y="167"/>
                    </a:lnTo>
                    <a:lnTo>
                      <a:pt x="459" y="137"/>
                    </a:lnTo>
                    <a:lnTo>
                      <a:pt x="493" y="108"/>
                    </a:lnTo>
                    <a:lnTo>
                      <a:pt x="476" y="59"/>
                    </a:lnTo>
                    <a:lnTo>
                      <a:pt x="426" y="70"/>
                    </a:lnTo>
                    <a:lnTo>
                      <a:pt x="393" y="36"/>
                    </a:lnTo>
                    <a:lnTo>
                      <a:pt x="349" y="49"/>
                    </a:lnTo>
                    <a:lnTo>
                      <a:pt x="332" y="19"/>
                    </a:lnTo>
                    <a:lnTo>
                      <a:pt x="288" y="32"/>
                    </a:lnTo>
                    <a:lnTo>
                      <a:pt x="260" y="0"/>
                    </a:lnTo>
                    <a:lnTo>
                      <a:pt x="227" y="24"/>
                    </a:lnTo>
                    <a:lnTo>
                      <a:pt x="177" y="11"/>
                    </a:lnTo>
                    <a:lnTo>
                      <a:pt x="116" y="28"/>
                    </a:lnTo>
                    <a:lnTo>
                      <a:pt x="56" y="4"/>
                    </a:lnTo>
                    <a:lnTo>
                      <a:pt x="67" y="32"/>
                    </a:lnTo>
                    <a:lnTo>
                      <a:pt x="22" y="53"/>
                    </a:lnTo>
                    <a:lnTo>
                      <a:pt x="28" y="87"/>
                    </a:lnTo>
                    <a:lnTo>
                      <a:pt x="0" y="122"/>
                    </a:lnTo>
                    <a:close/>
                  </a:path>
                </a:pathLst>
              </a:custGeom>
              <a:blipFill dpi="0" rotWithShape="1">
                <a:blip r:embed="rId4" cstate="print"/>
                <a:srcRect/>
                <a:tile tx="0" ty="0" sx="100000" sy="100000" flip="none" algn="tl"/>
              </a:blipFill>
              <a:ln w="11113">
                <a:solidFill>
                  <a:srgbClr val="008000"/>
                </a:solidFill>
                <a:prstDash val="solid"/>
                <a:round/>
                <a:headEnd/>
                <a:tailEnd/>
              </a:ln>
            </p:spPr>
            <p:txBody>
              <a:bodyPr/>
              <a:lstStyle/>
              <a:p>
                <a:endParaRPr lang="es-ES"/>
              </a:p>
            </p:txBody>
          </p:sp>
          <p:sp>
            <p:nvSpPr>
              <p:cNvPr id="17681" name="Freeform 32" descr="Green marble"/>
              <p:cNvSpPr>
                <a:spLocks/>
              </p:cNvSpPr>
              <p:nvPr/>
            </p:nvSpPr>
            <p:spPr bwMode="auto">
              <a:xfrm>
                <a:off x="4395" y="1218"/>
                <a:ext cx="377" cy="264"/>
              </a:xfrm>
              <a:custGeom>
                <a:avLst/>
                <a:gdLst>
                  <a:gd name="T0" fmla="*/ 28 w 754"/>
                  <a:gd name="T1" fmla="*/ 65 h 528"/>
                  <a:gd name="T2" fmla="*/ 24 w 754"/>
                  <a:gd name="T3" fmla="*/ 58 h 528"/>
                  <a:gd name="T4" fmla="*/ 15 w 754"/>
                  <a:gd name="T5" fmla="*/ 55 h 528"/>
                  <a:gd name="T6" fmla="*/ 15 w 754"/>
                  <a:gd name="T7" fmla="*/ 47 h 528"/>
                  <a:gd name="T8" fmla="*/ 7 w 754"/>
                  <a:gd name="T9" fmla="*/ 44 h 528"/>
                  <a:gd name="T10" fmla="*/ 6 w 754"/>
                  <a:gd name="T11" fmla="*/ 37 h 528"/>
                  <a:gd name="T12" fmla="*/ 10 w 754"/>
                  <a:gd name="T13" fmla="*/ 31 h 528"/>
                  <a:gd name="T14" fmla="*/ 3 w 754"/>
                  <a:gd name="T15" fmla="*/ 28 h 528"/>
                  <a:gd name="T16" fmla="*/ 6 w 754"/>
                  <a:gd name="T17" fmla="*/ 23 h 528"/>
                  <a:gd name="T18" fmla="*/ 0 w 754"/>
                  <a:gd name="T19" fmla="*/ 17 h 528"/>
                  <a:gd name="T20" fmla="*/ 7 w 754"/>
                  <a:gd name="T21" fmla="*/ 14 h 528"/>
                  <a:gd name="T22" fmla="*/ 12 w 754"/>
                  <a:gd name="T23" fmla="*/ 6 h 528"/>
                  <a:gd name="T24" fmla="*/ 21 w 754"/>
                  <a:gd name="T25" fmla="*/ 6 h 528"/>
                  <a:gd name="T26" fmla="*/ 34 w 754"/>
                  <a:gd name="T27" fmla="*/ 0 h 528"/>
                  <a:gd name="T28" fmla="*/ 38 w 754"/>
                  <a:gd name="T29" fmla="*/ 4 h 528"/>
                  <a:gd name="T30" fmla="*/ 47 w 754"/>
                  <a:gd name="T31" fmla="*/ 3 h 528"/>
                  <a:gd name="T32" fmla="*/ 54 w 754"/>
                  <a:gd name="T33" fmla="*/ 7 h 528"/>
                  <a:gd name="T34" fmla="*/ 61 w 754"/>
                  <a:gd name="T35" fmla="*/ 4 h 528"/>
                  <a:gd name="T36" fmla="*/ 71 w 754"/>
                  <a:gd name="T37" fmla="*/ 11 h 528"/>
                  <a:gd name="T38" fmla="*/ 84 w 754"/>
                  <a:gd name="T39" fmla="*/ 9 h 528"/>
                  <a:gd name="T40" fmla="*/ 84 w 754"/>
                  <a:gd name="T41" fmla="*/ 13 h 528"/>
                  <a:gd name="T42" fmla="*/ 94 w 754"/>
                  <a:gd name="T43" fmla="*/ 20 h 528"/>
                  <a:gd name="T44" fmla="*/ 88 w 754"/>
                  <a:gd name="T45" fmla="*/ 28 h 528"/>
                  <a:gd name="T46" fmla="*/ 94 w 754"/>
                  <a:gd name="T47" fmla="*/ 33 h 528"/>
                  <a:gd name="T48" fmla="*/ 88 w 754"/>
                  <a:gd name="T49" fmla="*/ 39 h 528"/>
                  <a:gd name="T50" fmla="*/ 94 w 754"/>
                  <a:gd name="T51" fmla="*/ 48 h 528"/>
                  <a:gd name="T52" fmla="*/ 88 w 754"/>
                  <a:gd name="T53" fmla="*/ 55 h 528"/>
                  <a:gd name="T54" fmla="*/ 77 w 754"/>
                  <a:gd name="T55" fmla="*/ 56 h 528"/>
                  <a:gd name="T56" fmla="*/ 75 w 754"/>
                  <a:gd name="T57" fmla="*/ 62 h 528"/>
                  <a:gd name="T58" fmla="*/ 62 w 754"/>
                  <a:gd name="T59" fmla="*/ 66 h 528"/>
                  <a:gd name="T60" fmla="*/ 54 w 754"/>
                  <a:gd name="T61" fmla="*/ 65 h 528"/>
                  <a:gd name="T62" fmla="*/ 45 w 754"/>
                  <a:gd name="T63" fmla="*/ 66 h 528"/>
                  <a:gd name="T64" fmla="*/ 36 w 754"/>
                  <a:gd name="T65" fmla="*/ 62 h 528"/>
                  <a:gd name="T66" fmla="*/ 28 w 754"/>
                  <a:gd name="T67" fmla="*/ 65 h 52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54"/>
                  <a:gd name="T103" fmla="*/ 0 h 528"/>
                  <a:gd name="T104" fmla="*/ 754 w 754"/>
                  <a:gd name="T105" fmla="*/ 528 h 52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54" h="528">
                    <a:moveTo>
                      <a:pt x="231" y="517"/>
                    </a:moveTo>
                    <a:lnTo>
                      <a:pt x="199" y="464"/>
                    </a:lnTo>
                    <a:lnTo>
                      <a:pt x="126" y="441"/>
                    </a:lnTo>
                    <a:lnTo>
                      <a:pt x="126" y="377"/>
                    </a:lnTo>
                    <a:lnTo>
                      <a:pt x="61" y="354"/>
                    </a:lnTo>
                    <a:lnTo>
                      <a:pt x="45" y="297"/>
                    </a:lnTo>
                    <a:lnTo>
                      <a:pt x="76" y="251"/>
                    </a:lnTo>
                    <a:lnTo>
                      <a:pt x="21" y="227"/>
                    </a:lnTo>
                    <a:lnTo>
                      <a:pt x="45" y="190"/>
                    </a:lnTo>
                    <a:lnTo>
                      <a:pt x="0" y="130"/>
                    </a:lnTo>
                    <a:lnTo>
                      <a:pt x="61" y="119"/>
                    </a:lnTo>
                    <a:lnTo>
                      <a:pt x="102" y="52"/>
                    </a:lnTo>
                    <a:lnTo>
                      <a:pt x="166" y="52"/>
                    </a:lnTo>
                    <a:lnTo>
                      <a:pt x="268" y="0"/>
                    </a:lnTo>
                    <a:lnTo>
                      <a:pt x="299" y="36"/>
                    </a:lnTo>
                    <a:lnTo>
                      <a:pt x="371" y="25"/>
                    </a:lnTo>
                    <a:lnTo>
                      <a:pt x="437" y="59"/>
                    </a:lnTo>
                    <a:lnTo>
                      <a:pt x="493" y="36"/>
                    </a:lnTo>
                    <a:lnTo>
                      <a:pt x="568" y="91"/>
                    </a:lnTo>
                    <a:lnTo>
                      <a:pt x="670" y="73"/>
                    </a:lnTo>
                    <a:lnTo>
                      <a:pt x="671" y="108"/>
                    </a:lnTo>
                    <a:lnTo>
                      <a:pt x="747" y="162"/>
                    </a:lnTo>
                    <a:lnTo>
                      <a:pt x="697" y="227"/>
                    </a:lnTo>
                    <a:lnTo>
                      <a:pt x="754" y="262"/>
                    </a:lnTo>
                    <a:lnTo>
                      <a:pt x="697" y="316"/>
                    </a:lnTo>
                    <a:lnTo>
                      <a:pt x="754" y="391"/>
                    </a:lnTo>
                    <a:lnTo>
                      <a:pt x="697" y="441"/>
                    </a:lnTo>
                    <a:lnTo>
                      <a:pt x="616" y="452"/>
                    </a:lnTo>
                    <a:lnTo>
                      <a:pt x="599" y="496"/>
                    </a:lnTo>
                    <a:lnTo>
                      <a:pt x="502" y="528"/>
                    </a:lnTo>
                    <a:lnTo>
                      <a:pt x="437" y="513"/>
                    </a:lnTo>
                    <a:lnTo>
                      <a:pt x="354" y="528"/>
                    </a:lnTo>
                    <a:lnTo>
                      <a:pt x="281" y="496"/>
                    </a:lnTo>
                    <a:lnTo>
                      <a:pt x="231" y="517"/>
                    </a:lnTo>
                    <a:close/>
                  </a:path>
                </a:pathLst>
              </a:custGeom>
              <a:blipFill dpi="0" rotWithShape="1">
                <a:blip r:embed="rId4" cstate="print"/>
                <a:srcRect/>
                <a:tile tx="0" ty="0" sx="100000" sy="100000" flip="none" algn="tl"/>
              </a:blipFill>
              <a:ln w="11113">
                <a:solidFill>
                  <a:srgbClr val="006000"/>
                </a:solidFill>
                <a:prstDash val="solid"/>
                <a:round/>
                <a:headEnd/>
                <a:tailEnd/>
              </a:ln>
            </p:spPr>
            <p:txBody>
              <a:bodyPr/>
              <a:lstStyle/>
              <a:p>
                <a:endParaRPr lang="es-ES"/>
              </a:p>
            </p:txBody>
          </p:sp>
        </p:grpSp>
        <p:sp>
          <p:nvSpPr>
            <p:cNvPr id="17429" name="Freeform 33"/>
            <p:cNvSpPr>
              <a:spLocks/>
            </p:cNvSpPr>
            <p:nvPr/>
          </p:nvSpPr>
          <p:spPr bwMode="auto">
            <a:xfrm>
              <a:off x="4326" y="2226"/>
              <a:ext cx="536" cy="151"/>
            </a:xfrm>
            <a:custGeom>
              <a:avLst/>
              <a:gdLst>
                <a:gd name="T0" fmla="*/ 43 w 1071"/>
                <a:gd name="T1" fmla="*/ 2 h 303"/>
                <a:gd name="T2" fmla="*/ 46 w 1071"/>
                <a:gd name="T3" fmla="*/ 9 h 303"/>
                <a:gd name="T4" fmla="*/ 36 w 1071"/>
                <a:gd name="T5" fmla="*/ 4 h 303"/>
                <a:gd name="T6" fmla="*/ 43 w 1071"/>
                <a:gd name="T7" fmla="*/ 9 h 303"/>
                <a:gd name="T8" fmla="*/ 36 w 1071"/>
                <a:gd name="T9" fmla="*/ 7 h 303"/>
                <a:gd name="T10" fmla="*/ 35 w 1071"/>
                <a:gd name="T11" fmla="*/ 13 h 303"/>
                <a:gd name="T12" fmla="*/ 33 w 1071"/>
                <a:gd name="T13" fmla="*/ 12 h 303"/>
                <a:gd name="T14" fmla="*/ 31 w 1071"/>
                <a:gd name="T15" fmla="*/ 11 h 303"/>
                <a:gd name="T16" fmla="*/ 29 w 1071"/>
                <a:gd name="T17" fmla="*/ 10 h 303"/>
                <a:gd name="T18" fmla="*/ 27 w 1071"/>
                <a:gd name="T19" fmla="*/ 9 h 303"/>
                <a:gd name="T20" fmla="*/ 23 w 1071"/>
                <a:gd name="T21" fmla="*/ 12 h 303"/>
                <a:gd name="T22" fmla="*/ 21 w 1071"/>
                <a:gd name="T23" fmla="*/ 14 h 303"/>
                <a:gd name="T24" fmla="*/ 15 w 1071"/>
                <a:gd name="T25" fmla="*/ 7 h 303"/>
                <a:gd name="T26" fmla="*/ 17 w 1071"/>
                <a:gd name="T27" fmla="*/ 16 h 303"/>
                <a:gd name="T28" fmla="*/ 15 w 1071"/>
                <a:gd name="T29" fmla="*/ 15 h 303"/>
                <a:gd name="T30" fmla="*/ 11 w 1071"/>
                <a:gd name="T31" fmla="*/ 16 h 303"/>
                <a:gd name="T32" fmla="*/ 0 w 1071"/>
                <a:gd name="T33" fmla="*/ 17 h 303"/>
                <a:gd name="T34" fmla="*/ 9 w 1071"/>
                <a:gd name="T35" fmla="*/ 20 h 303"/>
                <a:gd name="T36" fmla="*/ 12 w 1071"/>
                <a:gd name="T37" fmla="*/ 21 h 303"/>
                <a:gd name="T38" fmla="*/ 13 w 1071"/>
                <a:gd name="T39" fmla="*/ 24 h 303"/>
                <a:gd name="T40" fmla="*/ 25 w 1071"/>
                <a:gd name="T41" fmla="*/ 24 h 303"/>
                <a:gd name="T42" fmla="*/ 26 w 1071"/>
                <a:gd name="T43" fmla="*/ 24 h 303"/>
                <a:gd name="T44" fmla="*/ 34 w 1071"/>
                <a:gd name="T45" fmla="*/ 28 h 303"/>
                <a:gd name="T46" fmla="*/ 42 w 1071"/>
                <a:gd name="T47" fmla="*/ 33 h 303"/>
                <a:gd name="T48" fmla="*/ 44 w 1071"/>
                <a:gd name="T49" fmla="*/ 26 h 303"/>
                <a:gd name="T50" fmla="*/ 49 w 1071"/>
                <a:gd name="T51" fmla="*/ 34 h 303"/>
                <a:gd name="T52" fmla="*/ 52 w 1071"/>
                <a:gd name="T53" fmla="*/ 29 h 303"/>
                <a:gd name="T54" fmla="*/ 56 w 1071"/>
                <a:gd name="T55" fmla="*/ 33 h 303"/>
                <a:gd name="T56" fmla="*/ 67 w 1071"/>
                <a:gd name="T57" fmla="*/ 37 h 303"/>
                <a:gd name="T58" fmla="*/ 78 w 1071"/>
                <a:gd name="T59" fmla="*/ 35 h 303"/>
                <a:gd name="T60" fmla="*/ 79 w 1071"/>
                <a:gd name="T61" fmla="*/ 32 h 303"/>
                <a:gd name="T62" fmla="*/ 94 w 1071"/>
                <a:gd name="T63" fmla="*/ 29 h 303"/>
                <a:gd name="T64" fmla="*/ 100 w 1071"/>
                <a:gd name="T65" fmla="*/ 28 h 303"/>
                <a:gd name="T66" fmla="*/ 115 w 1071"/>
                <a:gd name="T67" fmla="*/ 26 h 303"/>
                <a:gd name="T68" fmla="*/ 116 w 1071"/>
                <a:gd name="T69" fmla="*/ 26 h 303"/>
                <a:gd name="T70" fmla="*/ 132 w 1071"/>
                <a:gd name="T71" fmla="*/ 21 h 303"/>
                <a:gd name="T72" fmla="*/ 127 w 1071"/>
                <a:gd name="T73" fmla="*/ 19 h 303"/>
                <a:gd name="T74" fmla="*/ 125 w 1071"/>
                <a:gd name="T75" fmla="*/ 19 h 303"/>
                <a:gd name="T76" fmla="*/ 124 w 1071"/>
                <a:gd name="T77" fmla="*/ 19 h 303"/>
                <a:gd name="T78" fmla="*/ 124 w 1071"/>
                <a:gd name="T79" fmla="*/ 13 h 303"/>
                <a:gd name="T80" fmla="*/ 117 w 1071"/>
                <a:gd name="T81" fmla="*/ 17 h 303"/>
                <a:gd name="T82" fmla="*/ 117 w 1071"/>
                <a:gd name="T83" fmla="*/ 14 h 303"/>
                <a:gd name="T84" fmla="*/ 114 w 1071"/>
                <a:gd name="T85" fmla="*/ 11 h 303"/>
                <a:gd name="T86" fmla="*/ 109 w 1071"/>
                <a:gd name="T87" fmla="*/ 14 h 303"/>
                <a:gd name="T88" fmla="*/ 108 w 1071"/>
                <a:gd name="T89" fmla="*/ 16 h 303"/>
                <a:gd name="T90" fmla="*/ 99 w 1071"/>
                <a:gd name="T91" fmla="*/ 5 h 303"/>
                <a:gd name="T92" fmla="*/ 101 w 1071"/>
                <a:gd name="T93" fmla="*/ 10 h 303"/>
                <a:gd name="T94" fmla="*/ 94 w 1071"/>
                <a:gd name="T95" fmla="*/ 12 h 303"/>
                <a:gd name="T96" fmla="*/ 93 w 1071"/>
                <a:gd name="T97" fmla="*/ 3 h 303"/>
                <a:gd name="T98" fmla="*/ 92 w 1071"/>
                <a:gd name="T99" fmla="*/ 7 h 303"/>
                <a:gd name="T100" fmla="*/ 88 w 1071"/>
                <a:gd name="T101" fmla="*/ 11 h 303"/>
                <a:gd name="T102" fmla="*/ 88 w 1071"/>
                <a:gd name="T103" fmla="*/ 5 h 303"/>
                <a:gd name="T104" fmla="*/ 89 w 1071"/>
                <a:gd name="T105" fmla="*/ 0 h 30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71"/>
                <a:gd name="T160" fmla="*/ 0 h 303"/>
                <a:gd name="T161" fmla="*/ 1071 w 1071"/>
                <a:gd name="T162" fmla="*/ 303 h 30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71" h="303">
                  <a:moveTo>
                    <a:pt x="507" y="84"/>
                  </a:moveTo>
                  <a:lnTo>
                    <a:pt x="382" y="83"/>
                  </a:lnTo>
                  <a:lnTo>
                    <a:pt x="369" y="42"/>
                  </a:lnTo>
                  <a:lnTo>
                    <a:pt x="341" y="21"/>
                  </a:lnTo>
                  <a:lnTo>
                    <a:pt x="304" y="7"/>
                  </a:lnTo>
                  <a:lnTo>
                    <a:pt x="347" y="34"/>
                  </a:lnTo>
                  <a:lnTo>
                    <a:pt x="358" y="49"/>
                  </a:lnTo>
                  <a:lnTo>
                    <a:pt x="363" y="76"/>
                  </a:lnTo>
                  <a:lnTo>
                    <a:pt x="352" y="59"/>
                  </a:lnTo>
                  <a:lnTo>
                    <a:pt x="341" y="49"/>
                  </a:lnTo>
                  <a:lnTo>
                    <a:pt x="330" y="42"/>
                  </a:lnTo>
                  <a:lnTo>
                    <a:pt x="288" y="38"/>
                  </a:lnTo>
                  <a:lnTo>
                    <a:pt x="304" y="46"/>
                  </a:lnTo>
                  <a:lnTo>
                    <a:pt x="332" y="49"/>
                  </a:lnTo>
                  <a:lnTo>
                    <a:pt x="341" y="59"/>
                  </a:lnTo>
                  <a:lnTo>
                    <a:pt x="341" y="72"/>
                  </a:lnTo>
                  <a:lnTo>
                    <a:pt x="337" y="87"/>
                  </a:lnTo>
                  <a:lnTo>
                    <a:pt x="319" y="96"/>
                  </a:lnTo>
                  <a:lnTo>
                    <a:pt x="308" y="68"/>
                  </a:lnTo>
                  <a:lnTo>
                    <a:pt x="282" y="63"/>
                  </a:lnTo>
                  <a:lnTo>
                    <a:pt x="299" y="72"/>
                  </a:lnTo>
                  <a:lnTo>
                    <a:pt x="304" y="87"/>
                  </a:lnTo>
                  <a:lnTo>
                    <a:pt x="293" y="100"/>
                  </a:lnTo>
                  <a:lnTo>
                    <a:pt x="277" y="104"/>
                  </a:lnTo>
                  <a:lnTo>
                    <a:pt x="288" y="91"/>
                  </a:lnTo>
                  <a:lnTo>
                    <a:pt x="286" y="76"/>
                  </a:lnTo>
                  <a:lnTo>
                    <a:pt x="280" y="89"/>
                  </a:lnTo>
                  <a:lnTo>
                    <a:pt x="258" y="100"/>
                  </a:lnTo>
                  <a:lnTo>
                    <a:pt x="232" y="110"/>
                  </a:lnTo>
                  <a:lnTo>
                    <a:pt x="253" y="91"/>
                  </a:lnTo>
                  <a:lnTo>
                    <a:pt x="264" y="83"/>
                  </a:lnTo>
                  <a:lnTo>
                    <a:pt x="247" y="89"/>
                  </a:lnTo>
                  <a:lnTo>
                    <a:pt x="236" y="97"/>
                  </a:lnTo>
                  <a:lnTo>
                    <a:pt x="230" y="105"/>
                  </a:lnTo>
                  <a:lnTo>
                    <a:pt x="227" y="100"/>
                  </a:lnTo>
                  <a:lnTo>
                    <a:pt x="227" y="80"/>
                  </a:lnTo>
                  <a:lnTo>
                    <a:pt x="219" y="70"/>
                  </a:lnTo>
                  <a:lnTo>
                    <a:pt x="197" y="59"/>
                  </a:lnTo>
                  <a:lnTo>
                    <a:pt x="208" y="70"/>
                  </a:lnTo>
                  <a:lnTo>
                    <a:pt x="214" y="79"/>
                  </a:lnTo>
                  <a:lnTo>
                    <a:pt x="221" y="89"/>
                  </a:lnTo>
                  <a:lnTo>
                    <a:pt x="214" y="100"/>
                  </a:lnTo>
                  <a:lnTo>
                    <a:pt x="186" y="105"/>
                  </a:lnTo>
                  <a:lnTo>
                    <a:pt x="181" y="100"/>
                  </a:lnTo>
                  <a:lnTo>
                    <a:pt x="181" y="83"/>
                  </a:lnTo>
                  <a:lnTo>
                    <a:pt x="175" y="93"/>
                  </a:lnTo>
                  <a:lnTo>
                    <a:pt x="175" y="105"/>
                  </a:lnTo>
                  <a:lnTo>
                    <a:pt x="166" y="112"/>
                  </a:lnTo>
                  <a:lnTo>
                    <a:pt x="160" y="100"/>
                  </a:lnTo>
                  <a:lnTo>
                    <a:pt x="149" y="76"/>
                  </a:lnTo>
                  <a:lnTo>
                    <a:pt x="133" y="63"/>
                  </a:lnTo>
                  <a:lnTo>
                    <a:pt x="120" y="62"/>
                  </a:lnTo>
                  <a:lnTo>
                    <a:pt x="138" y="79"/>
                  </a:lnTo>
                  <a:lnTo>
                    <a:pt x="153" y="104"/>
                  </a:lnTo>
                  <a:lnTo>
                    <a:pt x="149" y="114"/>
                  </a:lnTo>
                  <a:lnTo>
                    <a:pt x="133" y="129"/>
                  </a:lnTo>
                  <a:lnTo>
                    <a:pt x="133" y="114"/>
                  </a:lnTo>
                  <a:lnTo>
                    <a:pt x="138" y="93"/>
                  </a:lnTo>
                  <a:lnTo>
                    <a:pt x="131" y="104"/>
                  </a:lnTo>
                  <a:lnTo>
                    <a:pt x="116" y="121"/>
                  </a:lnTo>
                  <a:lnTo>
                    <a:pt x="116" y="125"/>
                  </a:lnTo>
                  <a:lnTo>
                    <a:pt x="87" y="117"/>
                  </a:lnTo>
                  <a:lnTo>
                    <a:pt x="111" y="129"/>
                  </a:lnTo>
                  <a:lnTo>
                    <a:pt x="83" y="135"/>
                  </a:lnTo>
                  <a:lnTo>
                    <a:pt x="55" y="129"/>
                  </a:lnTo>
                  <a:lnTo>
                    <a:pt x="77" y="139"/>
                  </a:lnTo>
                  <a:lnTo>
                    <a:pt x="55" y="142"/>
                  </a:lnTo>
                  <a:lnTo>
                    <a:pt x="0" y="143"/>
                  </a:lnTo>
                  <a:lnTo>
                    <a:pt x="53" y="146"/>
                  </a:lnTo>
                  <a:lnTo>
                    <a:pt x="37" y="159"/>
                  </a:lnTo>
                  <a:lnTo>
                    <a:pt x="6" y="171"/>
                  </a:lnTo>
                  <a:lnTo>
                    <a:pt x="70" y="167"/>
                  </a:lnTo>
                  <a:lnTo>
                    <a:pt x="31" y="184"/>
                  </a:lnTo>
                  <a:lnTo>
                    <a:pt x="48" y="184"/>
                  </a:lnTo>
                  <a:lnTo>
                    <a:pt x="72" y="173"/>
                  </a:lnTo>
                  <a:lnTo>
                    <a:pt x="89" y="171"/>
                  </a:lnTo>
                  <a:lnTo>
                    <a:pt x="98" y="181"/>
                  </a:lnTo>
                  <a:lnTo>
                    <a:pt x="76" y="196"/>
                  </a:lnTo>
                  <a:lnTo>
                    <a:pt x="48" y="210"/>
                  </a:lnTo>
                  <a:lnTo>
                    <a:pt x="98" y="194"/>
                  </a:lnTo>
                  <a:lnTo>
                    <a:pt x="136" y="196"/>
                  </a:lnTo>
                  <a:lnTo>
                    <a:pt x="131" y="189"/>
                  </a:lnTo>
                  <a:lnTo>
                    <a:pt x="170" y="192"/>
                  </a:lnTo>
                  <a:lnTo>
                    <a:pt x="194" y="194"/>
                  </a:lnTo>
                  <a:lnTo>
                    <a:pt x="138" y="205"/>
                  </a:lnTo>
                  <a:lnTo>
                    <a:pt x="125" y="219"/>
                  </a:lnTo>
                  <a:lnTo>
                    <a:pt x="148" y="205"/>
                  </a:lnTo>
                  <a:lnTo>
                    <a:pt x="205" y="198"/>
                  </a:lnTo>
                  <a:lnTo>
                    <a:pt x="264" y="205"/>
                  </a:lnTo>
                  <a:lnTo>
                    <a:pt x="258" y="227"/>
                  </a:lnTo>
                  <a:lnTo>
                    <a:pt x="277" y="251"/>
                  </a:lnTo>
                  <a:lnTo>
                    <a:pt x="269" y="227"/>
                  </a:lnTo>
                  <a:lnTo>
                    <a:pt x="275" y="202"/>
                  </a:lnTo>
                  <a:lnTo>
                    <a:pt x="324" y="222"/>
                  </a:lnTo>
                  <a:lnTo>
                    <a:pt x="332" y="243"/>
                  </a:lnTo>
                  <a:lnTo>
                    <a:pt x="330" y="268"/>
                  </a:lnTo>
                  <a:lnTo>
                    <a:pt x="343" y="239"/>
                  </a:lnTo>
                  <a:lnTo>
                    <a:pt x="332" y="230"/>
                  </a:lnTo>
                  <a:lnTo>
                    <a:pt x="332" y="213"/>
                  </a:lnTo>
                  <a:lnTo>
                    <a:pt x="352" y="209"/>
                  </a:lnTo>
                  <a:lnTo>
                    <a:pt x="363" y="219"/>
                  </a:lnTo>
                  <a:lnTo>
                    <a:pt x="363" y="232"/>
                  </a:lnTo>
                  <a:lnTo>
                    <a:pt x="363" y="257"/>
                  </a:lnTo>
                  <a:lnTo>
                    <a:pt x="391" y="274"/>
                  </a:lnTo>
                  <a:lnTo>
                    <a:pt x="371" y="248"/>
                  </a:lnTo>
                  <a:lnTo>
                    <a:pt x="371" y="222"/>
                  </a:lnTo>
                  <a:lnTo>
                    <a:pt x="382" y="222"/>
                  </a:lnTo>
                  <a:lnTo>
                    <a:pt x="415" y="236"/>
                  </a:lnTo>
                  <a:lnTo>
                    <a:pt x="415" y="251"/>
                  </a:lnTo>
                  <a:lnTo>
                    <a:pt x="409" y="274"/>
                  </a:lnTo>
                  <a:lnTo>
                    <a:pt x="393" y="286"/>
                  </a:lnTo>
                  <a:lnTo>
                    <a:pt x="441" y="269"/>
                  </a:lnTo>
                  <a:lnTo>
                    <a:pt x="481" y="276"/>
                  </a:lnTo>
                  <a:lnTo>
                    <a:pt x="457" y="286"/>
                  </a:lnTo>
                  <a:lnTo>
                    <a:pt x="498" y="281"/>
                  </a:lnTo>
                  <a:lnTo>
                    <a:pt x="535" y="297"/>
                  </a:lnTo>
                  <a:lnTo>
                    <a:pt x="524" y="282"/>
                  </a:lnTo>
                  <a:lnTo>
                    <a:pt x="607" y="289"/>
                  </a:lnTo>
                  <a:lnTo>
                    <a:pt x="614" y="303"/>
                  </a:lnTo>
                  <a:lnTo>
                    <a:pt x="618" y="286"/>
                  </a:lnTo>
                  <a:lnTo>
                    <a:pt x="675" y="286"/>
                  </a:lnTo>
                  <a:lnTo>
                    <a:pt x="619" y="281"/>
                  </a:lnTo>
                  <a:lnTo>
                    <a:pt x="656" y="264"/>
                  </a:lnTo>
                  <a:lnTo>
                    <a:pt x="631" y="260"/>
                  </a:lnTo>
                  <a:lnTo>
                    <a:pt x="730" y="255"/>
                  </a:lnTo>
                  <a:lnTo>
                    <a:pt x="647" y="251"/>
                  </a:lnTo>
                  <a:lnTo>
                    <a:pt x="708" y="240"/>
                  </a:lnTo>
                  <a:lnTo>
                    <a:pt x="752" y="239"/>
                  </a:lnTo>
                  <a:lnTo>
                    <a:pt x="712" y="230"/>
                  </a:lnTo>
                  <a:lnTo>
                    <a:pt x="784" y="226"/>
                  </a:lnTo>
                  <a:lnTo>
                    <a:pt x="828" y="253"/>
                  </a:lnTo>
                  <a:lnTo>
                    <a:pt x="800" y="226"/>
                  </a:lnTo>
                  <a:lnTo>
                    <a:pt x="846" y="227"/>
                  </a:lnTo>
                  <a:lnTo>
                    <a:pt x="861" y="260"/>
                  </a:lnTo>
                  <a:lnTo>
                    <a:pt x="861" y="232"/>
                  </a:lnTo>
                  <a:lnTo>
                    <a:pt x="913" y="210"/>
                  </a:lnTo>
                  <a:lnTo>
                    <a:pt x="916" y="230"/>
                  </a:lnTo>
                  <a:lnTo>
                    <a:pt x="890" y="253"/>
                  </a:lnTo>
                  <a:lnTo>
                    <a:pt x="927" y="232"/>
                  </a:lnTo>
                  <a:lnTo>
                    <a:pt x="927" y="209"/>
                  </a:lnTo>
                  <a:lnTo>
                    <a:pt x="1001" y="192"/>
                  </a:lnTo>
                  <a:lnTo>
                    <a:pt x="951" y="194"/>
                  </a:lnTo>
                  <a:lnTo>
                    <a:pt x="1005" y="175"/>
                  </a:lnTo>
                  <a:lnTo>
                    <a:pt x="1055" y="175"/>
                  </a:lnTo>
                  <a:lnTo>
                    <a:pt x="1071" y="184"/>
                  </a:lnTo>
                  <a:lnTo>
                    <a:pt x="1060" y="171"/>
                  </a:lnTo>
                  <a:lnTo>
                    <a:pt x="1010" y="168"/>
                  </a:lnTo>
                  <a:lnTo>
                    <a:pt x="1016" y="159"/>
                  </a:lnTo>
                  <a:lnTo>
                    <a:pt x="1056" y="142"/>
                  </a:lnTo>
                  <a:lnTo>
                    <a:pt x="1012" y="152"/>
                  </a:lnTo>
                  <a:lnTo>
                    <a:pt x="996" y="171"/>
                  </a:lnTo>
                  <a:lnTo>
                    <a:pt x="994" y="152"/>
                  </a:lnTo>
                  <a:lnTo>
                    <a:pt x="1007" y="133"/>
                  </a:lnTo>
                  <a:lnTo>
                    <a:pt x="1040" y="121"/>
                  </a:lnTo>
                  <a:lnTo>
                    <a:pt x="996" y="133"/>
                  </a:lnTo>
                  <a:lnTo>
                    <a:pt x="988" y="156"/>
                  </a:lnTo>
                  <a:lnTo>
                    <a:pt x="962" y="167"/>
                  </a:lnTo>
                  <a:lnTo>
                    <a:pt x="962" y="147"/>
                  </a:lnTo>
                  <a:lnTo>
                    <a:pt x="973" y="126"/>
                  </a:lnTo>
                  <a:lnTo>
                    <a:pt x="990" y="105"/>
                  </a:lnTo>
                  <a:lnTo>
                    <a:pt x="966" y="125"/>
                  </a:lnTo>
                  <a:lnTo>
                    <a:pt x="955" y="146"/>
                  </a:lnTo>
                  <a:lnTo>
                    <a:pt x="933" y="152"/>
                  </a:lnTo>
                  <a:lnTo>
                    <a:pt x="933" y="138"/>
                  </a:lnTo>
                  <a:lnTo>
                    <a:pt x="938" y="126"/>
                  </a:lnTo>
                  <a:lnTo>
                    <a:pt x="944" y="104"/>
                  </a:lnTo>
                  <a:lnTo>
                    <a:pt x="938" y="76"/>
                  </a:lnTo>
                  <a:lnTo>
                    <a:pt x="935" y="112"/>
                  </a:lnTo>
                  <a:lnTo>
                    <a:pt x="927" y="125"/>
                  </a:lnTo>
                  <a:lnTo>
                    <a:pt x="911" y="135"/>
                  </a:lnTo>
                  <a:lnTo>
                    <a:pt x="907" y="121"/>
                  </a:lnTo>
                  <a:lnTo>
                    <a:pt x="911" y="93"/>
                  </a:lnTo>
                  <a:lnTo>
                    <a:pt x="896" y="76"/>
                  </a:lnTo>
                  <a:lnTo>
                    <a:pt x="902" y="108"/>
                  </a:lnTo>
                  <a:lnTo>
                    <a:pt x="890" y="133"/>
                  </a:lnTo>
                  <a:lnTo>
                    <a:pt x="872" y="114"/>
                  </a:lnTo>
                  <a:lnTo>
                    <a:pt x="868" y="87"/>
                  </a:lnTo>
                  <a:lnTo>
                    <a:pt x="846" y="46"/>
                  </a:lnTo>
                  <a:lnTo>
                    <a:pt x="861" y="89"/>
                  </a:lnTo>
                  <a:lnTo>
                    <a:pt x="857" y="129"/>
                  </a:lnTo>
                  <a:lnTo>
                    <a:pt x="824" y="121"/>
                  </a:lnTo>
                  <a:lnTo>
                    <a:pt x="833" y="96"/>
                  </a:lnTo>
                  <a:lnTo>
                    <a:pt x="822" y="83"/>
                  </a:lnTo>
                  <a:lnTo>
                    <a:pt x="785" y="45"/>
                  </a:lnTo>
                  <a:lnTo>
                    <a:pt x="824" y="100"/>
                  </a:lnTo>
                  <a:lnTo>
                    <a:pt x="817" y="110"/>
                  </a:lnTo>
                  <a:lnTo>
                    <a:pt x="806" y="100"/>
                  </a:lnTo>
                  <a:lnTo>
                    <a:pt x="802" y="87"/>
                  </a:lnTo>
                  <a:lnTo>
                    <a:pt x="761" y="80"/>
                  </a:lnTo>
                  <a:lnTo>
                    <a:pt x="758" y="68"/>
                  </a:lnTo>
                  <a:lnTo>
                    <a:pt x="758" y="87"/>
                  </a:lnTo>
                  <a:lnTo>
                    <a:pt x="752" y="97"/>
                  </a:lnTo>
                  <a:lnTo>
                    <a:pt x="736" y="89"/>
                  </a:lnTo>
                  <a:lnTo>
                    <a:pt x="750" y="75"/>
                  </a:lnTo>
                  <a:lnTo>
                    <a:pt x="752" y="54"/>
                  </a:lnTo>
                  <a:lnTo>
                    <a:pt x="741" y="28"/>
                  </a:lnTo>
                  <a:lnTo>
                    <a:pt x="747" y="62"/>
                  </a:lnTo>
                  <a:lnTo>
                    <a:pt x="736" y="76"/>
                  </a:lnTo>
                  <a:lnTo>
                    <a:pt x="719" y="87"/>
                  </a:lnTo>
                  <a:lnTo>
                    <a:pt x="734" y="58"/>
                  </a:lnTo>
                  <a:lnTo>
                    <a:pt x="717" y="37"/>
                  </a:lnTo>
                  <a:lnTo>
                    <a:pt x="723" y="62"/>
                  </a:lnTo>
                  <a:lnTo>
                    <a:pt x="717" y="83"/>
                  </a:lnTo>
                  <a:lnTo>
                    <a:pt x="701" y="93"/>
                  </a:lnTo>
                  <a:lnTo>
                    <a:pt x="706" y="79"/>
                  </a:lnTo>
                  <a:lnTo>
                    <a:pt x="712" y="45"/>
                  </a:lnTo>
                  <a:lnTo>
                    <a:pt x="717" y="20"/>
                  </a:lnTo>
                  <a:lnTo>
                    <a:pt x="702" y="46"/>
                  </a:lnTo>
                  <a:lnTo>
                    <a:pt x="695" y="76"/>
                  </a:lnTo>
                  <a:lnTo>
                    <a:pt x="619" y="89"/>
                  </a:lnTo>
                  <a:lnTo>
                    <a:pt x="690" y="46"/>
                  </a:lnTo>
                  <a:lnTo>
                    <a:pt x="706" y="0"/>
                  </a:lnTo>
                  <a:lnTo>
                    <a:pt x="675" y="38"/>
                  </a:lnTo>
                  <a:lnTo>
                    <a:pt x="507" y="84"/>
                  </a:lnTo>
                  <a:close/>
                </a:path>
              </a:pathLst>
            </a:custGeom>
            <a:solidFill>
              <a:srgbClr val="008000"/>
            </a:solidFill>
            <a:ln w="9525">
              <a:noFill/>
              <a:round/>
              <a:headEnd/>
              <a:tailEnd/>
            </a:ln>
          </p:spPr>
          <p:txBody>
            <a:bodyPr/>
            <a:lstStyle/>
            <a:p>
              <a:endParaRPr lang="es-ES"/>
            </a:p>
          </p:txBody>
        </p:sp>
        <p:grpSp>
          <p:nvGrpSpPr>
            <p:cNvPr id="4" name="Group 34"/>
            <p:cNvGrpSpPr>
              <a:grpSpLocks/>
            </p:cNvGrpSpPr>
            <p:nvPr/>
          </p:nvGrpSpPr>
          <p:grpSpPr bwMode="auto">
            <a:xfrm>
              <a:off x="4054" y="1015"/>
              <a:ext cx="936" cy="1335"/>
              <a:chOff x="4054" y="1015"/>
              <a:chExt cx="936" cy="1335"/>
            </a:xfrm>
          </p:grpSpPr>
          <p:grpSp>
            <p:nvGrpSpPr>
              <p:cNvPr id="5" name="Group 35"/>
              <p:cNvGrpSpPr>
                <a:grpSpLocks/>
              </p:cNvGrpSpPr>
              <p:nvPr/>
            </p:nvGrpSpPr>
            <p:grpSpPr bwMode="auto">
              <a:xfrm>
                <a:off x="4054" y="1015"/>
                <a:ext cx="936" cy="1335"/>
                <a:chOff x="4054" y="1015"/>
                <a:chExt cx="936" cy="1335"/>
              </a:xfrm>
            </p:grpSpPr>
            <p:grpSp>
              <p:nvGrpSpPr>
                <p:cNvPr id="6" name="Group 36"/>
                <p:cNvGrpSpPr>
                  <a:grpSpLocks/>
                </p:cNvGrpSpPr>
                <p:nvPr/>
              </p:nvGrpSpPr>
              <p:grpSpPr bwMode="auto">
                <a:xfrm>
                  <a:off x="4054" y="1015"/>
                  <a:ext cx="936" cy="1335"/>
                  <a:chOff x="4054" y="1015"/>
                  <a:chExt cx="936" cy="1335"/>
                </a:xfrm>
              </p:grpSpPr>
              <p:sp>
                <p:nvSpPr>
                  <p:cNvPr id="17664" name="Freeform 37" descr="Medium wood"/>
                  <p:cNvSpPr>
                    <a:spLocks/>
                  </p:cNvSpPr>
                  <p:nvPr/>
                </p:nvSpPr>
                <p:spPr bwMode="auto">
                  <a:xfrm>
                    <a:off x="4054" y="1015"/>
                    <a:ext cx="936" cy="1335"/>
                  </a:xfrm>
                  <a:custGeom>
                    <a:avLst/>
                    <a:gdLst>
                      <a:gd name="T0" fmla="*/ 118 w 1871"/>
                      <a:gd name="T1" fmla="*/ 245 h 2672"/>
                      <a:gd name="T2" fmla="*/ 112 w 1871"/>
                      <a:gd name="T3" fmla="*/ 205 h 2672"/>
                      <a:gd name="T4" fmla="*/ 73 w 1871"/>
                      <a:gd name="T5" fmla="*/ 165 h 2672"/>
                      <a:gd name="T6" fmla="*/ 25 w 1871"/>
                      <a:gd name="T7" fmla="*/ 141 h 2672"/>
                      <a:gd name="T8" fmla="*/ 0 w 1871"/>
                      <a:gd name="T9" fmla="*/ 137 h 2672"/>
                      <a:gd name="T10" fmla="*/ 38 w 1871"/>
                      <a:gd name="T11" fmla="*/ 126 h 2672"/>
                      <a:gd name="T12" fmla="*/ 40 w 1871"/>
                      <a:gd name="T13" fmla="*/ 123 h 2672"/>
                      <a:gd name="T14" fmla="*/ 54 w 1871"/>
                      <a:gd name="T15" fmla="*/ 106 h 2672"/>
                      <a:gd name="T16" fmla="*/ 42 w 1871"/>
                      <a:gd name="T17" fmla="*/ 124 h 2672"/>
                      <a:gd name="T18" fmla="*/ 88 w 1871"/>
                      <a:gd name="T19" fmla="*/ 167 h 2672"/>
                      <a:gd name="T20" fmla="*/ 121 w 1871"/>
                      <a:gd name="T21" fmla="*/ 193 h 2672"/>
                      <a:gd name="T22" fmla="*/ 120 w 1871"/>
                      <a:gd name="T23" fmla="*/ 156 h 2672"/>
                      <a:gd name="T24" fmla="*/ 111 w 1871"/>
                      <a:gd name="T25" fmla="*/ 108 h 2672"/>
                      <a:gd name="T26" fmla="*/ 91 w 1871"/>
                      <a:gd name="T27" fmla="*/ 103 h 2672"/>
                      <a:gd name="T28" fmla="*/ 97 w 1871"/>
                      <a:gd name="T29" fmla="*/ 77 h 2672"/>
                      <a:gd name="T30" fmla="*/ 82 w 1871"/>
                      <a:gd name="T31" fmla="*/ 74 h 2672"/>
                      <a:gd name="T32" fmla="*/ 89 w 1871"/>
                      <a:gd name="T33" fmla="*/ 64 h 2672"/>
                      <a:gd name="T34" fmla="*/ 88 w 1871"/>
                      <a:gd name="T35" fmla="*/ 56 h 2672"/>
                      <a:gd name="T36" fmla="*/ 89 w 1871"/>
                      <a:gd name="T37" fmla="*/ 58 h 2672"/>
                      <a:gd name="T38" fmla="*/ 116 w 1871"/>
                      <a:gd name="T39" fmla="*/ 100 h 2672"/>
                      <a:gd name="T40" fmla="*/ 126 w 1871"/>
                      <a:gd name="T41" fmla="*/ 152 h 2672"/>
                      <a:gd name="T42" fmla="*/ 133 w 1871"/>
                      <a:gd name="T43" fmla="*/ 190 h 2672"/>
                      <a:gd name="T44" fmla="*/ 135 w 1871"/>
                      <a:gd name="T45" fmla="*/ 150 h 2672"/>
                      <a:gd name="T46" fmla="*/ 136 w 1871"/>
                      <a:gd name="T47" fmla="*/ 96 h 2672"/>
                      <a:gd name="T48" fmla="*/ 120 w 1871"/>
                      <a:gd name="T49" fmla="*/ 57 h 2672"/>
                      <a:gd name="T50" fmla="*/ 136 w 1871"/>
                      <a:gd name="T51" fmla="*/ 60 h 2672"/>
                      <a:gd name="T52" fmla="*/ 124 w 1871"/>
                      <a:gd name="T53" fmla="*/ 19 h 2672"/>
                      <a:gd name="T54" fmla="*/ 129 w 1871"/>
                      <a:gd name="T55" fmla="*/ 20 h 2672"/>
                      <a:gd name="T56" fmla="*/ 149 w 1871"/>
                      <a:gd name="T57" fmla="*/ 13 h 2672"/>
                      <a:gd name="T58" fmla="*/ 146 w 1871"/>
                      <a:gd name="T59" fmla="*/ 24 h 2672"/>
                      <a:gd name="T60" fmla="*/ 159 w 1871"/>
                      <a:gd name="T61" fmla="*/ 36 h 2672"/>
                      <a:gd name="T62" fmla="*/ 144 w 1871"/>
                      <a:gd name="T63" fmla="*/ 44 h 2672"/>
                      <a:gd name="T64" fmla="*/ 142 w 1871"/>
                      <a:gd name="T65" fmla="*/ 109 h 2672"/>
                      <a:gd name="T66" fmla="*/ 146 w 1871"/>
                      <a:gd name="T67" fmla="*/ 146 h 2672"/>
                      <a:gd name="T68" fmla="*/ 159 w 1871"/>
                      <a:gd name="T69" fmla="*/ 94 h 2672"/>
                      <a:gd name="T70" fmla="*/ 145 w 1871"/>
                      <a:gd name="T71" fmla="*/ 62 h 2672"/>
                      <a:gd name="T72" fmla="*/ 167 w 1871"/>
                      <a:gd name="T73" fmla="*/ 77 h 2672"/>
                      <a:gd name="T74" fmla="*/ 194 w 1871"/>
                      <a:gd name="T75" fmla="*/ 46 h 2672"/>
                      <a:gd name="T76" fmla="*/ 203 w 1871"/>
                      <a:gd name="T77" fmla="*/ 64 h 2672"/>
                      <a:gd name="T78" fmla="*/ 180 w 1871"/>
                      <a:gd name="T79" fmla="*/ 65 h 2672"/>
                      <a:gd name="T80" fmla="*/ 176 w 1871"/>
                      <a:gd name="T81" fmla="*/ 95 h 2672"/>
                      <a:gd name="T82" fmla="*/ 171 w 1871"/>
                      <a:gd name="T83" fmla="*/ 99 h 2672"/>
                      <a:gd name="T84" fmla="*/ 154 w 1871"/>
                      <a:gd name="T85" fmla="*/ 151 h 2672"/>
                      <a:gd name="T86" fmla="*/ 152 w 1871"/>
                      <a:gd name="T87" fmla="*/ 186 h 2672"/>
                      <a:gd name="T88" fmla="*/ 178 w 1871"/>
                      <a:gd name="T89" fmla="*/ 156 h 2672"/>
                      <a:gd name="T90" fmla="*/ 188 w 1871"/>
                      <a:gd name="T91" fmla="*/ 113 h 2672"/>
                      <a:gd name="T92" fmla="*/ 206 w 1871"/>
                      <a:gd name="T93" fmla="*/ 116 h 2672"/>
                      <a:gd name="T94" fmla="*/ 222 w 1871"/>
                      <a:gd name="T95" fmla="*/ 113 h 2672"/>
                      <a:gd name="T96" fmla="*/ 203 w 1871"/>
                      <a:gd name="T97" fmla="*/ 124 h 2672"/>
                      <a:gd name="T98" fmla="*/ 198 w 1871"/>
                      <a:gd name="T99" fmla="*/ 155 h 2672"/>
                      <a:gd name="T100" fmla="*/ 203 w 1871"/>
                      <a:gd name="T101" fmla="*/ 155 h 2672"/>
                      <a:gd name="T102" fmla="*/ 164 w 1871"/>
                      <a:gd name="T103" fmla="*/ 190 h 2672"/>
                      <a:gd name="T104" fmla="*/ 148 w 1871"/>
                      <a:gd name="T105" fmla="*/ 223 h 2672"/>
                      <a:gd name="T106" fmla="*/ 151 w 1871"/>
                      <a:gd name="T107" fmla="*/ 263 h 2672"/>
                      <a:gd name="T108" fmla="*/ 165 w 1871"/>
                      <a:gd name="T109" fmla="*/ 317 h 2672"/>
                      <a:gd name="T110" fmla="*/ 167 w 1871"/>
                      <a:gd name="T111" fmla="*/ 322 h 2672"/>
                      <a:gd name="T112" fmla="*/ 141 w 1871"/>
                      <a:gd name="T113" fmla="*/ 325 h 2672"/>
                      <a:gd name="T114" fmla="*/ 133 w 1871"/>
                      <a:gd name="T115" fmla="*/ 327 h 2672"/>
                      <a:gd name="T116" fmla="*/ 104 w 1871"/>
                      <a:gd name="T117" fmla="*/ 322 h 2672"/>
                      <a:gd name="T118" fmla="*/ 116 w 1871"/>
                      <a:gd name="T119" fmla="*/ 313 h 267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71"/>
                      <a:gd name="T181" fmla="*/ 0 h 2672"/>
                      <a:gd name="T182" fmla="*/ 1871 w 1871"/>
                      <a:gd name="T183" fmla="*/ 2672 h 267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71" h="2672">
                        <a:moveTo>
                          <a:pt x="924" y="2505"/>
                        </a:moveTo>
                        <a:lnTo>
                          <a:pt x="929" y="2377"/>
                        </a:lnTo>
                        <a:lnTo>
                          <a:pt x="937" y="2283"/>
                        </a:lnTo>
                        <a:lnTo>
                          <a:pt x="939" y="2191"/>
                        </a:lnTo>
                        <a:lnTo>
                          <a:pt x="942" y="2124"/>
                        </a:lnTo>
                        <a:lnTo>
                          <a:pt x="940" y="2045"/>
                        </a:lnTo>
                        <a:lnTo>
                          <a:pt x="942" y="1968"/>
                        </a:lnTo>
                        <a:lnTo>
                          <a:pt x="944" y="1925"/>
                        </a:lnTo>
                        <a:lnTo>
                          <a:pt x="948" y="1881"/>
                        </a:lnTo>
                        <a:lnTo>
                          <a:pt x="957" y="1842"/>
                        </a:lnTo>
                        <a:lnTo>
                          <a:pt x="953" y="1817"/>
                        </a:lnTo>
                        <a:lnTo>
                          <a:pt x="953" y="1792"/>
                        </a:lnTo>
                        <a:lnTo>
                          <a:pt x="935" y="1727"/>
                        </a:lnTo>
                        <a:lnTo>
                          <a:pt x="891" y="1647"/>
                        </a:lnTo>
                        <a:lnTo>
                          <a:pt x="832" y="1591"/>
                        </a:lnTo>
                        <a:lnTo>
                          <a:pt x="806" y="1563"/>
                        </a:lnTo>
                        <a:lnTo>
                          <a:pt x="765" y="1517"/>
                        </a:lnTo>
                        <a:lnTo>
                          <a:pt x="727" y="1472"/>
                        </a:lnTo>
                        <a:lnTo>
                          <a:pt x="679" y="1424"/>
                        </a:lnTo>
                        <a:lnTo>
                          <a:pt x="640" y="1378"/>
                        </a:lnTo>
                        <a:lnTo>
                          <a:pt x="579" y="1325"/>
                        </a:lnTo>
                        <a:lnTo>
                          <a:pt x="529" y="1271"/>
                        </a:lnTo>
                        <a:lnTo>
                          <a:pt x="487" y="1229"/>
                        </a:lnTo>
                        <a:lnTo>
                          <a:pt x="448" y="1179"/>
                        </a:lnTo>
                        <a:lnTo>
                          <a:pt x="404" y="1133"/>
                        </a:lnTo>
                        <a:lnTo>
                          <a:pt x="321" y="1140"/>
                        </a:lnTo>
                        <a:lnTo>
                          <a:pt x="255" y="1136"/>
                        </a:lnTo>
                        <a:lnTo>
                          <a:pt x="199" y="1129"/>
                        </a:lnTo>
                        <a:lnTo>
                          <a:pt x="149" y="1165"/>
                        </a:lnTo>
                        <a:lnTo>
                          <a:pt x="44" y="1199"/>
                        </a:lnTo>
                        <a:lnTo>
                          <a:pt x="144" y="1152"/>
                        </a:lnTo>
                        <a:lnTo>
                          <a:pt x="175" y="1124"/>
                        </a:lnTo>
                        <a:lnTo>
                          <a:pt x="114" y="1127"/>
                        </a:lnTo>
                        <a:lnTo>
                          <a:pt x="67" y="1120"/>
                        </a:lnTo>
                        <a:lnTo>
                          <a:pt x="0" y="1099"/>
                        </a:lnTo>
                        <a:lnTo>
                          <a:pt x="105" y="1116"/>
                        </a:lnTo>
                        <a:lnTo>
                          <a:pt x="205" y="1116"/>
                        </a:lnTo>
                        <a:lnTo>
                          <a:pt x="258" y="1123"/>
                        </a:lnTo>
                        <a:lnTo>
                          <a:pt x="336" y="1124"/>
                        </a:lnTo>
                        <a:lnTo>
                          <a:pt x="391" y="1119"/>
                        </a:lnTo>
                        <a:lnTo>
                          <a:pt x="361" y="1088"/>
                        </a:lnTo>
                        <a:lnTo>
                          <a:pt x="304" y="1014"/>
                        </a:lnTo>
                        <a:lnTo>
                          <a:pt x="245" y="938"/>
                        </a:lnTo>
                        <a:lnTo>
                          <a:pt x="212" y="882"/>
                        </a:lnTo>
                        <a:lnTo>
                          <a:pt x="173" y="785"/>
                        </a:lnTo>
                        <a:lnTo>
                          <a:pt x="205" y="837"/>
                        </a:lnTo>
                        <a:lnTo>
                          <a:pt x="238" y="890"/>
                        </a:lnTo>
                        <a:lnTo>
                          <a:pt x="273" y="934"/>
                        </a:lnTo>
                        <a:lnTo>
                          <a:pt x="319" y="986"/>
                        </a:lnTo>
                        <a:lnTo>
                          <a:pt x="334" y="962"/>
                        </a:lnTo>
                        <a:lnTo>
                          <a:pt x="341" y="938"/>
                        </a:lnTo>
                        <a:lnTo>
                          <a:pt x="349" y="908"/>
                        </a:lnTo>
                        <a:lnTo>
                          <a:pt x="373" y="823"/>
                        </a:lnTo>
                        <a:lnTo>
                          <a:pt x="363" y="880"/>
                        </a:lnTo>
                        <a:lnTo>
                          <a:pt x="395" y="872"/>
                        </a:lnTo>
                        <a:lnTo>
                          <a:pt x="432" y="851"/>
                        </a:lnTo>
                        <a:lnTo>
                          <a:pt x="404" y="875"/>
                        </a:lnTo>
                        <a:lnTo>
                          <a:pt x="384" y="880"/>
                        </a:lnTo>
                        <a:lnTo>
                          <a:pt x="365" y="887"/>
                        </a:lnTo>
                        <a:lnTo>
                          <a:pt x="361" y="915"/>
                        </a:lnTo>
                        <a:lnTo>
                          <a:pt x="354" y="942"/>
                        </a:lnTo>
                        <a:lnTo>
                          <a:pt x="341" y="972"/>
                        </a:lnTo>
                        <a:lnTo>
                          <a:pt x="332" y="998"/>
                        </a:lnTo>
                        <a:lnTo>
                          <a:pt x="393" y="1056"/>
                        </a:lnTo>
                        <a:lnTo>
                          <a:pt x="446" y="1106"/>
                        </a:lnTo>
                        <a:lnTo>
                          <a:pt x="481" y="1150"/>
                        </a:lnTo>
                        <a:lnTo>
                          <a:pt x="546" y="1208"/>
                        </a:lnTo>
                        <a:lnTo>
                          <a:pt x="590" y="1249"/>
                        </a:lnTo>
                        <a:lnTo>
                          <a:pt x="636" y="1300"/>
                        </a:lnTo>
                        <a:lnTo>
                          <a:pt x="697" y="1344"/>
                        </a:lnTo>
                        <a:lnTo>
                          <a:pt x="738" y="1382"/>
                        </a:lnTo>
                        <a:lnTo>
                          <a:pt x="789" y="1427"/>
                        </a:lnTo>
                        <a:lnTo>
                          <a:pt x="832" y="1469"/>
                        </a:lnTo>
                        <a:lnTo>
                          <a:pt x="865" y="1497"/>
                        </a:lnTo>
                        <a:lnTo>
                          <a:pt x="900" y="1532"/>
                        </a:lnTo>
                        <a:lnTo>
                          <a:pt x="940" y="1574"/>
                        </a:lnTo>
                        <a:lnTo>
                          <a:pt x="961" y="1549"/>
                        </a:lnTo>
                        <a:lnTo>
                          <a:pt x="964" y="1518"/>
                        </a:lnTo>
                        <a:lnTo>
                          <a:pt x="970" y="1486"/>
                        </a:lnTo>
                        <a:lnTo>
                          <a:pt x="966" y="1435"/>
                        </a:lnTo>
                        <a:lnTo>
                          <a:pt x="964" y="1382"/>
                        </a:lnTo>
                        <a:lnTo>
                          <a:pt x="959" y="1343"/>
                        </a:lnTo>
                        <a:lnTo>
                          <a:pt x="959" y="1301"/>
                        </a:lnTo>
                        <a:lnTo>
                          <a:pt x="955" y="1255"/>
                        </a:lnTo>
                        <a:lnTo>
                          <a:pt x="950" y="1204"/>
                        </a:lnTo>
                        <a:lnTo>
                          <a:pt x="942" y="1157"/>
                        </a:lnTo>
                        <a:lnTo>
                          <a:pt x="939" y="1102"/>
                        </a:lnTo>
                        <a:lnTo>
                          <a:pt x="922" y="1051"/>
                        </a:lnTo>
                        <a:lnTo>
                          <a:pt x="915" y="997"/>
                        </a:lnTo>
                        <a:lnTo>
                          <a:pt x="904" y="922"/>
                        </a:lnTo>
                        <a:lnTo>
                          <a:pt x="885" y="864"/>
                        </a:lnTo>
                        <a:lnTo>
                          <a:pt x="828" y="858"/>
                        </a:lnTo>
                        <a:lnTo>
                          <a:pt x="773" y="850"/>
                        </a:lnTo>
                        <a:lnTo>
                          <a:pt x="706" y="837"/>
                        </a:lnTo>
                        <a:lnTo>
                          <a:pt x="568" y="861"/>
                        </a:lnTo>
                        <a:lnTo>
                          <a:pt x="695" y="827"/>
                        </a:lnTo>
                        <a:lnTo>
                          <a:pt x="566" y="789"/>
                        </a:lnTo>
                        <a:lnTo>
                          <a:pt x="728" y="824"/>
                        </a:lnTo>
                        <a:lnTo>
                          <a:pt x="762" y="831"/>
                        </a:lnTo>
                        <a:lnTo>
                          <a:pt x="822" y="841"/>
                        </a:lnTo>
                        <a:lnTo>
                          <a:pt x="881" y="848"/>
                        </a:lnTo>
                        <a:lnTo>
                          <a:pt x="867" y="806"/>
                        </a:lnTo>
                        <a:lnTo>
                          <a:pt x="839" y="735"/>
                        </a:lnTo>
                        <a:lnTo>
                          <a:pt x="806" y="674"/>
                        </a:lnTo>
                        <a:lnTo>
                          <a:pt x="771" y="620"/>
                        </a:lnTo>
                        <a:lnTo>
                          <a:pt x="723" y="614"/>
                        </a:lnTo>
                        <a:lnTo>
                          <a:pt x="660" y="606"/>
                        </a:lnTo>
                        <a:lnTo>
                          <a:pt x="612" y="594"/>
                        </a:lnTo>
                        <a:lnTo>
                          <a:pt x="533" y="624"/>
                        </a:lnTo>
                        <a:lnTo>
                          <a:pt x="596" y="590"/>
                        </a:lnTo>
                        <a:lnTo>
                          <a:pt x="502" y="559"/>
                        </a:lnTo>
                        <a:lnTo>
                          <a:pt x="656" y="592"/>
                        </a:lnTo>
                        <a:lnTo>
                          <a:pt x="677" y="589"/>
                        </a:lnTo>
                        <a:lnTo>
                          <a:pt x="644" y="530"/>
                        </a:lnTo>
                        <a:lnTo>
                          <a:pt x="693" y="597"/>
                        </a:lnTo>
                        <a:lnTo>
                          <a:pt x="739" y="602"/>
                        </a:lnTo>
                        <a:lnTo>
                          <a:pt x="760" y="599"/>
                        </a:lnTo>
                        <a:lnTo>
                          <a:pt x="743" y="572"/>
                        </a:lnTo>
                        <a:lnTo>
                          <a:pt x="712" y="517"/>
                        </a:lnTo>
                        <a:lnTo>
                          <a:pt x="684" y="481"/>
                        </a:lnTo>
                        <a:lnTo>
                          <a:pt x="656" y="439"/>
                        </a:lnTo>
                        <a:lnTo>
                          <a:pt x="614" y="374"/>
                        </a:lnTo>
                        <a:lnTo>
                          <a:pt x="577" y="290"/>
                        </a:lnTo>
                        <a:lnTo>
                          <a:pt x="623" y="332"/>
                        </a:lnTo>
                        <a:lnTo>
                          <a:pt x="664" y="395"/>
                        </a:lnTo>
                        <a:lnTo>
                          <a:pt x="704" y="450"/>
                        </a:lnTo>
                        <a:lnTo>
                          <a:pt x="767" y="408"/>
                        </a:lnTo>
                        <a:lnTo>
                          <a:pt x="760" y="325"/>
                        </a:lnTo>
                        <a:lnTo>
                          <a:pt x="784" y="397"/>
                        </a:lnTo>
                        <a:lnTo>
                          <a:pt x="854" y="337"/>
                        </a:lnTo>
                        <a:lnTo>
                          <a:pt x="793" y="405"/>
                        </a:lnTo>
                        <a:lnTo>
                          <a:pt x="762" y="433"/>
                        </a:lnTo>
                        <a:lnTo>
                          <a:pt x="712" y="467"/>
                        </a:lnTo>
                        <a:lnTo>
                          <a:pt x="763" y="530"/>
                        </a:lnTo>
                        <a:lnTo>
                          <a:pt x="798" y="578"/>
                        </a:lnTo>
                        <a:lnTo>
                          <a:pt x="826" y="610"/>
                        </a:lnTo>
                        <a:lnTo>
                          <a:pt x="854" y="651"/>
                        </a:lnTo>
                        <a:lnTo>
                          <a:pt x="876" y="697"/>
                        </a:lnTo>
                        <a:lnTo>
                          <a:pt x="898" y="746"/>
                        </a:lnTo>
                        <a:lnTo>
                          <a:pt x="926" y="806"/>
                        </a:lnTo>
                        <a:lnTo>
                          <a:pt x="948" y="880"/>
                        </a:lnTo>
                        <a:lnTo>
                          <a:pt x="959" y="951"/>
                        </a:lnTo>
                        <a:lnTo>
                          <a:pt x="972" y="1009"/>
                        </a:lnTo>
                        <a:lnTo>
                          <a:pt x="983" y="1056"/>
                        </a:lnTo>
                        <a:lnTo>
                          <a:pt x="994" y="1106"/>
                        </a:lnTo>
                        <a:lnTo>
                          <a:pt x="999" y="1172"/>
                        </a:lnTo>
                        <a:lnTo>
                          <a:pt x="1003" y="1217"/>
                        </a:lnTo>
                        <a:lnTo>
                          <a:pt x="1007" y="1259"/>
                        </a:lnTo>
                        <a:lnTo>
                          <a:pt x="1016" y="1305"/>
                        </a:lnTo>
                        <a:lnTo>
                          <a:pt x="1018" y="1339"/>
                        </a:lnTo>
                        <a:lnTo>
                          <a:pt x="1025" y="1379"/>
                        </a:lnTo>
                        <a:lnTo>
                          <a:pt x="1036" y="1428"/>
                        </a:lnTo>
                        <a:lnTo>
                          <a:pt x="1042" y="1465"/>
                        </a:lnTo>
                        <a:lnTo>
                          <a:pt x="1060" y="1527"/>
                        </a:lnTo>
                        <a:lnTo>
                          <a:pt x="1064" y="1485"/>
                        </a:lnTo>
                        <a:lnTo>
                          <a:pt x="1071" y="1438"/>
                        </a:lnTo>
                        <a:lnTo>
                          <a:pt x="1075" y="1398"/>
                        </a:lnTo>
                        <a:lnTo>
                          <a:pt x="1081" y="1343"/>
                        </a:lnTo>
                        <a:lnTo>
                          <a:pt x="1082" y="1301"/>
                        </a:lnTo>
                        <a:lnTo>
                          <a:pt x="1081" y="1255"/>
                        </a:lnTo>
                        <a:lnTo>
                          <a:pt x="1075" y="1203"/>
                        </a:lnTo>
                        <a:lnTo>
                          <a:pt x="1075" y="1152"/>
                        </a:lnTo>
                        <a:lnTo>
                          <a:pt x="1069" y="1088"/>
                        </a:lnTo>
                        <a:lnTo>
                          <a:pt x="1069" y="1033"/>
                        </a:lnTo>
                        <a:lnTo>
                          <a:pt x="1071" y="973"/>
                        </a:lnTo>
                        <a:lnTo>
                          <a:pt x="1075" y="906"/>
                        </a:lnTo>
                        <a:lnTo>
                          <a:pt x="1075" y="840"/>
                        </a:lnTo>
                        <a:lnTo>
                          <a:pt x="1081" y="771"/>
                        </a:lnTo>
                        <a:lnTo>
                          <a:pt x="1084" y="691"/>
                        </a:lnTo>
                        <a:lnTo>
                          <a:pt x="1079" y="614"/>
                        </a:lnTo>
                        <a:lnTo>
                          <a:pt x="1086" y="554"/>
                        </a:lnTo>
                        <a:lnTo>
                          <a:pt x="1047" y="531"/>
                        </a:lnTo>
                        <a:lnTo>
                          <a:pt x="1014" y="506"/>
                        </a:lnTo>
                        <a:lnTo>
                          <a:pt x="981" y="484"/>
                        </a:lnTo>
                        <a:lnTo>
                          <a:pt x="953" y="460"/>
                        </a:lnTo>
                        <a:lnTo>
                          <a:pt x="850" y="468"/>
                        </a:lnTo>
                        <a:lnTo>
                          <a:pt x="944" y="454"/>
                        </a:lnTo>
                        <a:lnTo>
                          <a:pt x="870" y="384"/>
                        </a:lnTo>
                        <a:lnTo>
                          <a:pt x="998" y="475"/>
                        </a:lnTo>
                        <a:lnTo>
                          <a:pt x="1049" y="509"/>
                        </a:lnTo>
                        <a:lnTo>
                          <a:pt x="1086" y="531"/>
                        </a:lnTo>
                        <a:lnTo>
                          <a:pt x="1086" y="480"/>
                        </a:lnTo>
                        <a:lnTo>
                          <a:pt x="1090" y="416"/>
                        </a:lnTo>
                        <a:lnTo>
                          <a:pt x="1097" y="358"/>
                        </a:lnTo>
                        <a:lnTo>
                          <a:pt x="1106" y="302"/>
                        </a:lnTo>
                        <a:lnTo>
                          <a:pt x="1123" y="252"/>
                        </a:lnTo>
                        <a:lnTo>
                          <a:pt x="1071" y="216"/>
                        </a:lnTo>
                        <a:lnTo>
                          <a:pt x="1031" y="182"/>
                        </a:lnTo>
                        <a:lnTo>
                          <a:pt x="988" y="152"/>
                        </a:lnTo>
                        <a:lnTo>
                          <a:pt x="964" y="149"/>
                        </a:lnTo>
                        <a:lnTo>
                          <a:pt x="894" y="136"/>
                        </a:lnTo>
                        <a:lnTo>
                          <a:pt x="977" y="143"/>
                        </a:lnTo>
                        <a:lnTo>
                          <a:pt x="948" y="119"/>
                        </a:lnTo>
                        <a:lnTo>
                          <a:pt x="915" y="72"/>
                        </a:lnTo>
                        <a:lnTo>
                          <a:pt x="975" y="128"/>
                        </a:lnTo>
                        <a:lnTo>
                          <a:pt x="1027" y="160"/>
                        </a:lnTo>
                        <a:lnTo>
                          <a:pt x="1069" y="202"/>
                        </a:lnTo>
                        <a:lnTo>
                          <a:pt x="1127" y="236"/>
                        </a:lnTo>
                        <a:lnTo>
                          <a:pt x="1141" y="187"/>
                        </a:lnTo>
                        <a:lnTo>
                          <a:pt x="1167" y="103"/>
                        </a:lnTo>
                        <a:lnTo>
                          <a:pt x="1197" y="0"/>
                        </a:lnTo>
                        <a:lnTo>
                          <a:pt x="1195" y="73"/>
                        </a:lnTo>
                        <a:lnTo>
                          <a:pt x="1189" y="108"/>
                        </a:lnTo>
                        <a:lnTo>
                          <a:pt x="1182" y="131"/>
                        </a:lnTo>
                        <a:lnTo>
                          <a:pt x="1224" y="124"/>
                        </a:lnTo>
                        <a:lnTo>
                          <a:pt x="1307" y="105"/>
                        </a:lnTo>
                        <a:lnTo>
                          <a:pt x="1252" y="126"/>
                        </a:lnTo>
                        <a:lnTo>
                          <a:pt x="1213" y="139"/>
                        </a:lnTo>
                        <a:lnTo>
                          <a:pt x="1180" y="147"/>
                        </a:lnTo>
                        <a:lnTo>
                          <a:pt x="1167" y="199"/>
                        </a:lnTo>
                        <a:lnTo>
                          <a:pt x="1152" y="268"/>
                        </a:lnTo>
                        <a:lnTo>
                          <a:pt x="1147" y="328"/>
                        </a:lnTo>
                        <a:lnTo>
                          <a:pt x="1169" y="330"/>
                        </a:lnTo>
                        <a:lnTo>
                          <a:pt x="1221" y="304"/>
                        </a:lnTo>
                        <a:lnTo>
                          <a:pt x="1364" y="236"/>
                        </a:lnTo>
                        <a:lnTo>
                          <a:pt x="1326" y="265"/>
                        </a:lnTo>
                        <a:lnTo>
                          <a:pt x="1270" y="288"/>
                        </a:lnTo>
                        <a:lnTo>
                          <a:pt x="1318" y="288"/>
                        </a:lnTo>
                        <a:lnTo>
                          <a:pt x="1374" y="300"/>
                        </a:lnTo>
                        <a:lnTo>
                          <a:pt x="1296" y="295"/>
                        </a:lnTo>
                        <a:lnTo>
                          <a:pt x="1263" y="300"/>
                        </a:lnTo>
                        <a:lnTo>
                          <a:pt x="1226" y="316"/>
                        </a:lnTo>
                        <a:lnTo>
                          <a:pt x="1193" y="337"/>
                        </a:lnTo>
                        <a:lnTo>
                          <a:pt x="1147" y="359"/>
                        </a:lnTo>
                        <a:lnTo>
                          <a:pt x="1140" y="387"/>
                        </a:lnTo>
                        <a:lnTo>
                          <a:pt x="1140" y="456"/>
                        </a:lnTo>
                        <a:lnTo>
                          <a:pt x="1136" y="512"/>
                        </a:lnTo>
                        <a:lnTo>
                          <a:pt x="1134" y="610"/>
                        </a:lnTo>
                        <a:lnTo>
                          <a:pt x="1136" y="684"/>
                        </a:lnTo>
                        <a:lnTo>
                          <a:pt x="1130" y="798"/>
                        </a:lnTo>
                        <a:lnTo>
                          <a:pt x="1134" y="873"/>
                        </a:lnTo>
                        <a:lnTo>
                          <a:pt x="1130" y="920"/>
                        </a:lnTo>
                        <a:lnTo>
                          <a:pt x="1132" y="974"/>
                        </a:lnTo>
                        <a:lnTo>
                          <a:pt x="1130" y="1043"/>
                        </a:lnTo>
                        <a:lnTo>
                          <a:pt x="1130" y="1110"/>
                        </a:lnTo>
                        <a:lnTo>
                          <a:pt x="1136" y="1172"/>
                        </a:lnTo>
                        <a:lnTo>
                          <a:pt x="1147" y="1260"/>
                        </a:lnTo>
                        <a:lnTo>
                          <a:pt x="1167" y="1171"/>
                        </a:lnTo>
                        <a:lnTo>
                          <a:pt x="1175" y="1120"/>
                        </a:lnTo>
                        <a:lnTo>
                          <a:pt x="1180" y="1070"/>
                        </a:lnTo>
                        <a:lnTo>
                          <a:pt x="1191" y="1011"/>
                        </a:lnTo>
                        <a:lnTo>
                          <a:pt x="1213" y="928"/>
                        </a:lnTo>
                        <a:lnTo>
                          <a:pt x="1228" y="859"/>
                        </a:lnTo>
                        <a:lnTo>
                          <a:pt x="1246" y="802"/>
                        </a:lnTo>
                        <a:lnTo>
                          <a:pt x="1267" y="757"/>
                        </a:lnTo>
                        <a:lnTo>
                          <a:pt x="1293" y="707"/>
                        </a:lnTo>
                        <a:lnTo>
                          <a:pt x="1318" y="644"/>
                        </a:lnTo>
                        <a:lnTo>
                          <a:pt x="1304" y="614"/>
                        </a:lnTo>
                        <a:lnTo>
                          <a:pt x="1287" y="578"/>
                        </a:lnTo>
                        <a:lnTo>
                          <a:pt x="1270" y="543"/>
                        </a:lnTo>
                        <a:lnTo>
                          <a:pt x="1237" y="536"/>
                        </a:lnTo>
                        <a:lnTo>
                          <a:pt x="1160" y="502"/>
                        </a:lnTo>
                        <a:lnTo>
                          <a:pt x="1221" y="522"/>
                        </a:lnTo>
                        <a:lnTo>
                          <a:pt x="1263" y="527"/>
                        </a:lnTo>
                        <a:lnTo>
                          <a:pt x="1235" y="405"/>
                        </a:lnTo>
                        <a:lnTo>
                          <a:pt x="1265" y="481"/>
                        </a:lnTo>
                        <a:lnTo>
                          <a:pt x="1281" y="510"/>
                        </a:lnTo>
                        <a:lnTo>
                          <a:pt x="1309" y="576"/>
                        </a:lnTo>
                        <a:lnTo>
                          <a:pt x="1335" y="618"/>
                        </a:lnTo>
                        <a:lnTo>
                          <a:pt x="1353" y="592"/>
                        </a:lnTo>
                        <a:lnTo>
                          <a:pt x="1387" y="548"/>
                        </a:lnTo>
                        <a:lnTo>
                          <a:pt x="1416" y="498"/>
                        </a:lnTo>
                        <a:lnTo>
                          <a:pt x="1458" y="447"/>
                        </a:lnTo>
                        <a:lnTo>
                          <a:pt x="1508" y="398"/>
                        </a:lnTo>
                        <a:lnTo>
                          <a:pt x="1565" y="317"/>
                        </a:lnTo>
                        <a:lnTo>
                          <a:pt x="1547" y="374"/>
                        </a:lnTo>
                        <a:lnTo>
                          <a:pt x="1510" y="422"/>
                        </a:lnTo>
                        <a:lnTo>
                          <a:pt x="1475" y="471"/>
                        </a:lnTo>
                        <a:lnTo>
                          <a:pt x="1446" y="505"/>
                        </a:lnTo>
                        <a:lnTo>
                          <a:pt x="1475" y="510"/>
                        </a:lnTo>
                        <a:lnTo>
                          <a:pt x="1578" y="510"/>
                        </a:lnTo>
                        <a:lnTo>
                          <a:pt x="1700" y="496"/>
                        </a:lnTo>
                        <a:lnTo>
                          <a:pt x="1623" y="515"/>
                        </a:lnTo>
                        <a:lnTo>
                          <a:pt x="1639" y="531"/>
                        </a:lnTo>
                        <a:lnTo>
                          <a:pt x="1706" y="572"/>
                        </a:lnTo>
                        <a:lnTo>
                          <a:pt x="1617" y="531"/>
                        </a:lnTo>
                        <a:lnTo>
                          <a:pt x="1602" y="522"/>
                        </a:lnTo>
                        <a:lnTo>
                          <a:pt x="1556" y="522"/>
                        </a:lnTo>
                        <a:lnTo>
                          <a:pt x="1503" y="523"/>
                        </a:lnTo>
                        <a:lnTo>
                          <a:pt x="1436" y="522"/>
                        </a:lnTo>
                        <a:lnTo>
                          <a:pt x="1405" y="582"/>
                        </a:lnTo>
                        <a:lnTo>
                          <a:pt x="1368" y="637"/>
                        </a:lnTo>
                        <a:lnTo>
                          <a:pt x="1350" y="688"/>
                        </a:lnTo>
                        <a:lnTo>
                          <a:pt x="1328" y="742"/>
                        </a:lnTo>
                        <a:lnTo>
                          <a:pt x="1304" y="798"/>
                        </a:lnTo>
                        <a:lnTo>
                          <a:pt x="1359" y="781"/>
                        </a:lnTo>
                        <a:lnTo>
                          <a:pt x="1407" y="765"/>
                        </a:lnTo>
                        <a:lnTo>
                          <a:pt x="1569" y="688"/>
                        </a:lnTo>
                        <a:lnTo>
                          <a:pt x="1481" y="739"/>
                        </a:lnTo>
                        <a:lnTo>
                          <a:pt x="1567" y="777"/>
                        </a:lnTo>
                        <a:lnTo>
                          <a:pt x="1473" y="749"/>
                        </a:lnTo>
                        <a:lnTo>
                          <a:pt x="1442" y="764"/>
                        </a:lnTo>
                        <a:lnTo>
                          <a:pt x="1418" y="777"/>
                        </a:lnTo>
                        <a:lnTo>
                          <a:pt x="1363" y="798"/>
                        </a:lnTo>
                        <a:lnTo>
                          <a:pt x="1304" y="813"/>
                        </a:lnTo>
                        <a:lnTo>
                          <a:pt x="1287" y="885"/>
                        </a:lnTo>
                        <a:lnTo>
                          <a:pt x="1276" y="944"/>
                        </a:lnTo>
                        <a:lnTo>
                          <a:pt x="1261" y="1014"/>
                        </a:lnTo>
                        <a:lnTo>
                          <a:pt x="1252" y="1082"/>
                        </a:lnTo>
                        <a:lnTo>
                          <a:pt x="1239" y="1150"/>
                        </a:lnTo>
                        <a:lnTo>
                          <a:pt x="1228" y="1211"/>
                        </a:lnTo>
                        <a:lnTo>
                          <a:pt x="1204" y="1297"/>
                        </a:lnTo>
                        <a:lnTo>
                          <a:pt x="1200" y="1342"/>
                        </a:lnTo>
                        <a:lnTo>
                          <a:pt x="1189" y="1391"/>
                        </a:lnTo>
                        <a:lnTo>
                          <a:pt x="1184" y="1442"/>
                        </a:lnTo>
                        <a:lnTo>
                          <a:pt x="1184" y="1472"/>
                        </a:lnTo>
                        <a:lnTo>
                          <a:pt x="1186" y="1508"/>
                        </a:lnTo>
                        <a:lnTo>
                          <a:pt x="1213" y="1493"/>
                        </a:lnTo>
                        <a:lnTo>
                          <a:pt x="1245" y="1475"/>
                        </a:lnTo>
                        <a:lnTo>
                          <a:pt x="1278" y="1447"/>
                        </a:lnTo>
                        <a:lnTo>
                          <a:pt x="1309" y="1414"/>
                        </a:lnTo>
                        <a:lnTo>
                          <a:pt x="1328" y="1379"/>
                        </a:lnTo>
                        <a:lnTo>
                          <a:pt x="1350" y="1350"/>
                        </a:lnTo>
                        <a:lnTo>
                          <a:pt x="1381" y="1301"/>
                        </a:lnTo>
                        <a:lnTo>
                          <a:pt x="1420" y="1248"/>
                        </a:lnTo>
                        <a:lnTo>
                          <a:pt x="1447" y="1193"/>
                        </a:lnTo>
                        <a:lnTo>
                          <a:pt x="1501" y="1102"/>
                        </a:lnTo>
                        <a:lnTo>
                          <a:pt x="1538" y="1051"/>
                        </a:lnTo>
                        <a:lnTo>
                          <a:pt x="1584" y="991"/>
                        </a:lnTo>
                        <a:lnTo>
                          <a:pt x="1552" y="969"/>
                        </a:lnTo>
                        <a:lnTo>
                          <a:pt x="1529" y="938"/>
                        </a:lnTo>
                        <a:lnTo>
                          <a:pt x="1501" y="904"/>
                        </a:lnTo>
                        <a:lnTo>
                          <a:pt x="1409" y="893"/>
                        </a:lnTo>
                        <a:lnTo>
                          <a:pt x="1495" y="896"/>
                        </a:lnTo>
                        <a:lnTo>
                          <a:pt x="1440" y="792"/>
                        </a:lnTo>
                        <a:lnTo>
                          <a:pt x="1519" y="906"/>
                        </a:lnTo>
                        <a:lnTo>
                          <a:pt x="1558" y="955"/>
                        </a:lnTo>
                        <a:lnTo>
                          <a:pt x="1595" y="977"/>
                        </a:lnTo>
                        <a:lnTo>
                          <a:pt x="1645" y="932"/>
                        </a:lnTo>
                        <a:lnTo>
                          <a:pt x="1696" y="880"/>
                        </a:lnTo>
                        <a:lnTo>
                          <a:pt x="1755" y="834"/>
                        </a:lnTo>
                        <a:lnTo>
                          <a:pt x="1840" y="778"/>
                        </a:lnTo>
                        <a:lnTo>
                          <a:pt x="1816" y="816"/>
                        </a:lnTo>
                        <a:lnTo>
                          <a:pt x="1755" y="858"/>
                        </a:lnTo>
                        <a:lnTo>
                          <a:pt x="1717" y="897"/>
                        </a:lnTo>
                        <a:lnTo>
                          <a:pt x="1772" y="910"/>
                        </a:lnTo>
                        <a:lnTo>
                          <a:pt x="1871" y="922"/>
                        </a:lnTo>
                        <a:lnTo>
                          <a:pt x="1794" y="921"/>
                        </a:lnTo>
                        <a:lnTo>
                          <a:pt x="1844" y="955"/>
                        </a:lnTo>
                        <a:lnTo>
                          <a:pt x="1779" y="925"/>
                        </a:lnTo>
                        <a:lnTo>
                          <a:pt x="1706" y="906"/>
                        </a:lnTo>
                        <a:lnTo>
                          <a:pt x="1650" y="959"/>
                        </a:lnTo>
                        <a:lnTo>
                          <a:pt x="1619" y="993"/>
                        </a:lnTo>
                        <a:lnTo>
                          <a:pt x="1589" y="1028"/>
                        </a:lnTo>
                        <a:lnTo>
                          <a:pt x="1558" y="1092"/>
                        </a:lnTo>
                        <a:lnTo>
                          <a:pt x="1501" y="1186"/>
                        </a:lnTo>
                        <a:lnTo>
                          <a:pt x="1464" y="1256"/>
                        </a:lnTo>
                        <a:lnTo>
                          <a:pt x="1492" y="1263"/>
                        </a:lnTo>
                        <a:lnTo>
                          <a:pt x="1536" y="1259"/>
                        </a:lnTo>
                        <a:lnTo>
                          <a:pt x="1584" y="1246"/>
                        </a:lnTo>
                        <a:lnTo>
                          <a:pt x="1645" y="1224"/>
                        </a:lnTo>
                        <a:lnTo>
                          <a:pt x="1652" y="1196"/>
                        </a:lnTo>
                        <a:lnTo>
                          <a:pt x="1663" y="1123"/>
                        </a:lnTo>
                        <a:lnTo>
                          <a:pt x="1661" y="1215"/>
                        </a:lnTo>
                        <a:lnTo>
                          <a:pt x="1772" y="1154"/>
                        </a:lnTo>
                        <a:lnTo>
                          <a:pt x="1678" y="1217"/>
                        </a:lnTo>
                        <a:lnTo>
                          <a:pt x="1619" y="1245"/>
                        </a:lnTo>
                        <a:lnTo>
                          <a:pt x="1556" y="1270"/>
                        </a:lnTo>
                        <a:lnTo>
                          <a:pt x="1508" y="1280"/>
                        </a:lnTo>
                        <a:lnTo>
                          <a:pt x="1453" y="1291"/>
                        </a:lnTo>
                        <a:lnTo>
                          <a:pt x="1416" y="1351"/>
                        </a:lnTo>
                        <a:lnTo>
                          <a:pt x="1383" y="1428"/>
                        </a:lnTo>
                        <a:lnTo>
                          <a:pt x="1348" y="1471"/>
                        </a:lnTo>
                        <a:lnTo>
                          <a:pt x="1309" y="1525"/>
                        </a:lnTo>
                        <a:lnTo>
                          <a:pt x="1274" y="1564"/>
                        </a:lnTo>
                        <a:lnTo>
                          <a:pt x="1246" y="1597"/>
                        </a:lnTo>
                        <a:lnTo>
                          <a:pt x="1211" y="1656"/>
                        </a:lnTo>
                        <a:lnTo>
                          <a:pt x="1189" y="1700"/>
                        </a:lnTo>
                        <a:lnTo>
                          <a:pt x="1189" y="1728"/>
                        </a:lnTo>
                        <a:lnTo>
                          <a:pt x="1186" y="1752"/>
                        </a:lnTo>
                        <a:lnTo>
                          <a:pt x="1178" y="1789"/>
                        </a:lnTo>
                        <a:lnTo>
                          <a:pt x="1182" y="1825"/>
                        </a:lnTo>
                        <a:lnTo>
                          <a:pt x="1193" y="1883"/>
                        </a:lnTo>
                        <a:lnTo>
                          <a:pt x="1200" y="1912"/>
                        </a:lnTo>
                        <a:lnTo>
                          <a:pt x="1204" y="1953"/>
                        </a:lnTo>
                        <a:lnTo>
                          <a:pt x="1204" y="1988"/>
                        </a:lnTo>
                        <a:lnTo>
                          <a:pt x="1199" y="2031"/>
                        </a:lnTo>
                        <a:lnTo>
                          <a:pt x="1204" y="2112"/>
                        </a:lnTo>
                        <a:lnTo>
                          <a:pt x="1204" y="2208"/>
                        </a:lnTo>
                        <a:lnTo>
                          <a:pt x="1204" y="2267"/>
                        </a:lnTo>
                        <a:lnTo>
                          <a:pt x="1215" y="2321"/>
                        </a:lnTo>
                        <a:lnTo>
                          <a:pt x="1224" y="2418"/>
                        </a:lnTo>
                        <a:lnTo>
                          <a:pt x="1234" y="2505"/>
                        </a:lnTo>
                        <a:lnTo>
                          <a:pt x="1285" y="2525"/>
                        </a:lnTo>
                        <a:lnTo>
                          <a:pt x="1320" y="2544"/>
                        </a:lnTo>
                        <a:lnTo>
                          <a:pt x="1375" y="2562"/>
                        </a:lnTo>
                        <a:lnTo>
                          <a:pt x="1462" y="2582"/>
                        </a:lnTo>
                        <a:lnTo>
                          <a:pt x="1486" y="2599"/>
                        </a:lnTo>
                        <a:lnTo>
                          <a:pt x="1453" y="2596"/>
                        </a:lnTo>
                        <a:lnTo>
                          <a:pt x="1423" y="2592"/>
                        </a:lnTo>
                        <a:lnTo>
                          <a:pt x="1374" y="2586"/>
                        </a:lnTo>
                        <a:lnTo>
                          <a:pt x="1335" y="2579"/>
                        </a:lnTo>
                        <a:lnTo>
                          <a:pt x="1280" y="2578"/>
                        </a:lnTo>
                        <a:lnTo>
                          <a:pt x="1213" y="2569"/>
                        </a:lnTo>
                        <a:lnTo>
                          <a:pt x="1149" y="2558"/>
                        </a:lnTo>
                        <a:lnTo>
                          <a:pt x="1121" y="2548"/>
                        </a:lnTo>
                        <a:lnTo>
                          <a:pt x="1103" y="2565"/>
                        </a:lnTo>
                        <a:lnTo>
                          <a:pt x="1108" y="2586"/>
                        </a:lnTo>
                        <a:lnTo>
                          <a:pt x="1127" y="2604"/>
                        </a:lnTo>
                        <a:lnTo>
                          <a:pt x="1138" y="2625"/>
                        </a:lnTo>
                        <a:lnTo>
                          <a:pt x="1143" y="2638"/>
                        </a:lnTo>
                        <a:lnTo>
                          <a:pt x="1143" y="2672"/>
                        </a:lnTo>
                        <a:lnTo>
                          <a:pt x="1125" y="2662"/>
                        </a:lnTo>
                        <a:lnTo>
                          <a:pt x="1116" y="2651"/>
                        </a:lnTo>
                        <a:lnTo>
                          <a:pt x="1092" y="2630"/>
                        </a:lnTo>
                        <a:lnTo>
                          <a:pt x="1060" y="2617"/>
                        </a:lnTo>
                        <a:lnTo>
                          <a:pt x="1025" y="2588"/>
                        </a:lnTo>
                        <a:lnTo>
                          <a:pt x="1005" y="2562"/>
                        </a:lnTo>
                        <a:lnTo>
                          <a:pt x="983" y="2541"/>
                        </a:lnTo>
                        <a:lnTo>
                          <a:pt x="948" y="2558"/>
                        </a:lnTo>
                        <a:lnTo>
                          <a:pt x="909" y="2567"/>
                        </a:lnTo>
                        <a:lnTo>
                          <a:pt x="872" y="2574"/>
                        </a:lnTo>
                        <a:lnTo>
                          <a:pt x="832" y="2578"/>
                        </a:lnTo>
                        <a:lnTo>
                          <a:pt x="765" y="2590"/>
                        </a:lnTo>
                        <a:lnTo>
                          <a:pt x="738" y="2588"/>
                        </a:lnTo>
                        <a:lnTo>
                          <a:pt x="795" y="2565"/>
                        </a:lnTo>
                        <a:lnTo>
                          <a:pt x="826" y="2554"/>
                        </a:lnTo>
                        <a:lnTo>
                          <a:pt x="859" y="2541"/>
                        </a:lnTo>
                        <a:lnTo>
                          <a:pt x="883" y="2527"/>
                        </a:lnTo>
                        <a:lnTo>
                          <a:pt x="924" y="2505"/>
                        </a:lnTo>
                        <a:close/>
                      </a:path>
                    </a:pathLst>
                  </a:custGeom>
                  <a:blipFill dpi="0" rotWithShape="1">
                    <a:blip r:embed="rId5" cstate="print"/>
                    <a:srcRect/>
                    <a:tile tx="0" ty="0" sx="100000" sy="100000" flip="none" algn="tl"/>
                  </a:blipFill>
                  <a:ln w="9525">
                    <a:noFill/>
                    <a:round/>
                    <a:headEnd/>
                    <a:tailEnd/>
                  </a:ln>
                </p:spPr>
                <p:txBody>
                  <a:bodyPr/>
                  <a:lstStyle/>
                  <a:p>
                    <a:endParaRPr lang="es-ES"/>
                  </a:p>
                </p:txBody>
              </p:sp>
              <p:sp>
                <p:nvSpPr>
                  <p:cNvPr id="17665" name="Freeform 38"/>
                  <p:cNvSpPr>
                    <a:spLocks/>
                  </p:cNvSpPr>
                  <p:nvPr/>
                </p:nvSpPr>
                <p:spPr bwMode="auto">
                  <a:xfrm>
                    <a:off x="4431" y="1575"/>
                    <a:ext cx="163" cy="93"/>
                  </a:xfrm>
                  <a:custGeom>
                    <a:avLst/>
                    <a:gdLst>
                      <a:gd name="T0" fmla="*/ 40 w 327"/>
                      <a:gd name="T1" fmla="*/ 0 h 186"/>
                      <a:gd name="T2" fmla="*/ 40 w 327"/>
                      <a:gd name="T3" fmla="*/ 3 h 186"/>
                      <a:gd name="T4" fmla="*/ 36 w 327"/>
                      <a:gd name="T5" fmla="*/ 6 h 186"/>
                      <a:gd name="T6" fmla="*/ 29 w 327"/>
                      <a:gd name="T7" fmla="*/ 11 h 186"/>
                      <a:gd name="T8" fmla="*/ 22 w 327"/>
                      <a:gd name="T9" fmla="*/ 12 h 186"/>
                      <a:gd name="T10" fmla="*/ 20 w 327"/>
                      <a:gd name="T11" fmla="*/ 14 h 186"/>
                      <a:gd name="T12" fmla="*/ 19 w 327"/>
                      <a:gd name="T13" fmla="*/ 20 h 186"/>
                      <a:gd name="T14" fmla="*/ 19 w 327"/>
                      <a:gd name="T15" fmla="*/ 23 h 186"/>
                      <a:gd name="T16" fmla="*/ 18 w 327"/>
                      <a:gd name="T17" fmla="*/ 19 h 186"/>
                      <a:gd name="T18" fmla="*/ 18 w 327"/>
                      <a:gd name="T19" fmla="*/ 14 h 186"/>
                      <a:gd name="T20" fmla="*/ 21 w 327"/>
                      <a:gd name="T21" fmla="*/ 12 h 186"/>
                      <a:gd name="T22" fmla="*/ 19 w 327"/>
                      <a:gd name="T23" fmla="*/ 11 h 186"/>
                      <a:gd name="T24" fmla="*/ 15 w 327"/>
                      <a:gd name="T25" fmla="*/ 11 h 186"/>
                      <a:gd name="T26" fmla="*/ 9 w 327"/>
                      <a:gd name="T27" fmla="*/ 11 h 186"/>
                      <a:gd name="T28" fmla="*/ 6 w 327"/>
                      <a:gd name="T29" fmla="*/ 11 h 186"/>
                      <a:gd name="T30" fmla="*/ 0 w 327"/>
                      <a:gd name="T31" fmla="*/ 12 h 186"/>
                      <a:gd name="T32" fmla="*/ 5 w 327"/>
                      <a:gd name="T33" fmla="*/ 11 h 186"/>
                      <a:gd name="T34" fmla="*/ 9 w 327"/>
                      <a:gd name="T35" fmla="*/ 10 h 186"/>
                      <a:gd name="T36" fmla="*/ 12 w 327"/>
                      <a:gd name="T37" fmla="*/ 10 h 186"/>
                      <a:gd name="T38" fmla="*/ 17 w 327"/>
                      <a:gd name="T39" fmla="*/ 10 h 186"/>
                      <a:gd name="T40" fmla="*/ 21 w 327"/>
                      <a:gd name="T41" fmla="*/ 11 h 186"/>
                      <a:gd name="T42" fmla="*/ 20 w 327"/>
                      <a:gd name="T43" fmla="*/ 7 h 186"/>
                      <a:gd name="T44" fmla="*/ 18 w 327"/>
                      <a:gd name="T45" fmla="*/ 6 h 186"/>
                      <a:gd name="T46" fmla="*/ 14 w 327"/>
                      <a:gd name="T47" fmla="*/ 3 h 186"/>
                      <a:gd name="T48" fmla="*/ 12 w 327"/>
                      <a:gd name="T49" fmla="*/ 3 h 186"/>
                      <a:gd name="T50" fmla="*/ 14 w 327"/>
                      <a:gd name="T51" fmla="*/ 3 h 186"/>
                      <a:gd name="T52" fmla="*/ 18 w 327"/>
                      <a:gd name="T53" fmla="*/ 3 h 186"/>
                      <a:gd name="T54" fmla="*/ 21 w 327"/>
                      <a:gd name="T55" fmla="*/ 6 h 186"/>
                      <a:gd name="T56" fmla="*/ 22 w 327"/>
                      <a:gd name="T57" fmla="*/ 9 h 186"/>
                      <a:gd name="T58" fmla="*/ 22 w 327"/>
                      <a:gd name="T59" fmla="*/ 10 h 186"/>
                      <a:gd name="T60" fmla="*/ 23 w 327"/>
                      <a:gd name="T61" fmla="*/ 11 h 186"/>
                      <a:gd name="T62" fmla="*/ 27 w 327"/>
                      <a:gd name="T63" fmla="*/ 9 h 186"/>
                      <a:gd name="T64" fmla="*/ 32 w 327"/>
                      <a:gd name="T65" fmla="*/ 7 h 186"/>
                      <a:gd name="T66" fmla="*/ 34 w 327"/>
                      <a:gd name="T67" fmla="*/ 6 h 186"/>
                      <a:gd name="T68" fmla="*/ 37 w 327"/>
                      <a:gd name="T69" fmla="*/ 3 h 186"/>
                      <a:gd name="T70" fmla="*/ 40 w 327"/>
                      <a:gd name="T71" fmla="*/ 0 h 18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27"/>
                      <a:gd name="T109" fmla="*/ 0 h 186"/>
                      <a:gd name="T110" fmla="*/ 327 w 327"/>
                      <a:gd name="T111" fmla="*/ 186 h 18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27" h="186">
                        <a:moveTo>
                          <a:pt x="323" y="0"/>
                        </a:moveTo>
                        <a:lnTo>
                          <a:pt x="327" y="26"/>
                        </a:lnTo>
                        <a:lnTo>
                          <a:pt x="293" y="50"/>
                        </a:lnTo>
                        <a:lnTo>
                          <a:pt x="232" y="84"/>
                        </a:lnTo>
                        <a:lnTo>
                          <a:pt x="179" y="96"/>
                        </a:lnTo>
                        <a:lnTo>
                          <a:pt x="162" y="119"/>
                        </a:lnTo>
                        <a:lnTo>
                          <a:pt x="157" y="155"/>
                        </a:lnTo>
                        <a:lnTo>
                          <a:pt x="155" y="186"/>
                        </a:lnTo>
                        <a:lnTo>
                          <a:pt x="150" y="151"/>
                        </a:lnTo>
                        <a:lnTo>
                          <a:pt x="151" y="119"/>
                        </a:lnTo>
                        <a:lnTo>
                          <a:pt x="173" y="89"/>
                        </a:lnTo>
                        <a:lnTo>
                          <a:pt x="157" y="88"/>
                        </a:lnTo>
                        <a:lnTo>
                          <a:pt x="124" y="84"/>
                        </a:lnTo>
                        <a:lnTo>
                          <a:pt x="72" y="84"/>
                        </a:lnTo>
                        <a:lnTo>
                          <a:pt x="55" y="88"/>
                        </a:lnTo>
                        <a:lnTo>
                          <a:pt x="0" y="92"/>
                        </a:lnTo>
                        <a:lnTo>
                          <a:pt x="46" y="84"/>
                        </a:lnTo>
                        <a:lnTo>
                          <a:pt x="74" y="77"/>
                        </a:lnTo>
                        <a:lnTo>
                          <a:pt x="100" y="75"/>
                        </a:lnTo>
                        <a:lnTo>
                          <a:pt x="138" y="79"/>
                        </a:lnTo>
                        <a:lnTo>
                          <a:pt x="172" y="84"/>
                        </a:lnTo>
                        <a:lnTo>
                          <a:pt x="161" y="58"/>
                        </a:lnTo>
                        <a:lnTo>
                          <a:pt x="146" y="42"/>
                        </a:lnTo>
                        <a:lnTo>
                          <a:pt x="118" y="29"/>
                        </a:lnTo>
                        <a:lnTo>
                          <a:pt x="96" y="22"/>
                        </a:lnTo>
                        <a:lnTo>
                          <a:pt x="118" y="22"/>
                        </a:lnTo>
                        <a:lnTo>
                          <a:pt x="146" y="30"/>
                        </a:lnTo>
                        <a:lnTo>
                          <a:pt x="168" y="51"/>
                        </a:lnTo>
                        <a:lnTo>
                          <a:pt x="177" y="67"/>
                        </a:lnTo>
                        <a:lnTo>
                          <a:pt x="179" y="77"/>
                        </a:lnTo>
                        <a:lnTo>
                          <a:pt x="188" y="81"/>
                        </a:lnTo>
                        <a:lnTo>
                          <a:pt x="223" y="71"/>
                        </a:lnTo>
                        <a:lnTo>
                          <a:pt x="256" y="56"/>
                        </a:lnTo>
                        <a:lnTo>
                          <a:pt x="279" y="42"/>
                        </a:lnTo>
                        <a:lnTo>
                          <a:pt x="299" y="30"/>
                        </a:lnTo>
                        <a:lnTo>
                          <a:pt x="323" y="0"/>
                        </a:lnTo>
                        <a:close/>
                      </a:path>
                    </a:pathLst>
                  </a:custGeom>
                  <a:solidFill>
                    <a:srgbClr val="402000"/>
                  </a:solidFill>
                  <a:ln w="9525">
                    <a:noFill/>
                    <a:round/>
                    <a:headEnd/>
                    <a:tailEnd/>
                  </a:ln>
                </p:spPr>
                <p:txBody>
                  <a:bodyPr/>
                  <a:lstStyle/>
                  <a:p>
                    <a:endParaRPr lang="es-ES"/>
                  </a:p>
                </p:txBody>
              </p:sp>
              <p:sp>
                <p:nvSpPr>
                  <p:cNvPr id="17666" name="Freeform 39"/>
                  <p:cNvSpPr>
                    <a:spLocks/>
                  </p:cNvSpPr>
                  <p:nvPr/>
                </p:nvSpPr>
                <p:spPr bwMode="auto">
                  <a:xfrm>
                    <a:off x="4672" y="1563"/>
                    <a:ext cx="108" cy="63"/>
                  </a:xfrm>
                  <a:custGeom>
                    <a:avLst/>
                    <a:gdLst>
                      <a:gd name="T0" fmla="*/ 0 w 218"/>
                      <a:gd name="T1" fmla="*/ 0 h 124"/>
                      <a:gd name="T2" fmla="*/ 3 w 218"/>
                      <a:gd name="T3" fmla="*/ 3 h 124"/>
                      <a:gd name="T4" fmla="*/ 7 w 218"/>
                      <a:gd name="T5" fmla="*/ 5 h 124"/>
                      <a:gd name="T6" fmla="*/ 11 w 218"/>
                      <a:gd name="T7" fmla="*/ 6 h 124"/>
                      <a:gd name="T8" fmla="*/ 15 w 218"/>
                      <a:gd name="T9" fmla="*/ 7 h 124"/>
                      <a:gd name="T10" fmla="*/ 20 w 218"/>
                      <a:gd name="T11" fmla="*/ 5 h 124"/>
                      <a:gd name="T12" fmla="*/ 27 w 218"/>
                      <a:gd name="T13" fmla="*/ 5 h 124"/>
                      <a:gd name="T14" fmla="*/ 22 w 218"/>
                      <a:gd name="T15" fmla="*/ 6 h 124"/>
                      <a:gd name="T16" fmla="*/ 19 w 218"/>
                      <a:gd name="T17" fmla="*/ 6 h 124"/>
                      <a:gd name="T18" fmla="*/ 16 w 218"/>
                      <a:gd name="T19" fmla="*/ 7 h 124"/>
                      <a:gd name="T20" fmla="*/ 18 w 218"/>
                      <a:gd name="T21" fmla="*/ 9 h 124"/>
                      <a:gd name="T22" fmla="*/ 20 w 218"/>
                      <a:gd name="T23" fmla="*/ 11 h 124"/>
                      <a:gd name="T24" fmla="*/ 20 w 218"/>
                      <a:gd name="T25" fmla="*/ 13 h 124"/>
                      <a:gd name="T26" fmla="*/ 17 w 218"/>
                      <a:gd name="T27" fmla="*/ 9 h 124"/>
                      <a:gd name="T28" fmla="*/ 15 w 218"/>
                      <a:gd name="T29" fmla="*/ 7 h 124"/>
                      <a:gd name="T30" fmla="*/ 12 w 218"/>
                      <a:gd name="T31" fmla="*/ 9 h 124"/>
                      <a:gd name="T32" fmla="*/ 10 w 218"/>
                      <a:gd name="T33" fmla="*/ 11 h 124"/>
                      <a:gd name="T34" fmla="*/ 8 w 218"/>
                      <a:gd name="T35" fmla="*/ 14 h 124"/>
                      <a:gd name="T36" fmla="*/ 7 w 218"/>
                      <a:gd name="T37" fmla="*/ 16 h 124"/>
                      <a:gd name="T38" fmla="*/ 8 w 218"/>
                      <a:gd name="T39" fmla="*/ 12 h 124"/>
                      <a:gd name="T40" fmla="*/ 10 w 218"/>
                      <a:gd name="T41" fmla="*/ 10 h 124"/>
                      <a:gd name="T42" fmla="*/ 14 w 218"/>
                      <a:gd name="T43" fmla="*/ 7 h 124"/>
                      <a:gd name="T44" fmla="*/ 9 w 218"/>
                      <a:gd name="T45" fmla="*/ 7 h 124"/>
                      <a:gd name="T46" fmla="*/ 5 w 218"/>
                      <a:gd name="T47" fmla="*/ 5 h 124"/>
                      <a:gd name="T48" fmla="*/ 2 w 218"/>
                      <a:gd name="T49" fmla="*/ 4 h 124"/>
                      <a:gd name="T50" fmla="*/ 0 w 218"/>
                      <a:gd name="T51" fmla="*/ 3 h 124"/>
                      <a:gd name="T52" fmla="*/ 0 w 218"/>
                      <a:gd name="T53" fmla="*/ 0 h 12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18"/>
                      <a:gd name="T82" fmla="*/ 0 h 124"/>
                      <a:gd name="T83" fmla="*/ 218 w 218"/>
                      <a:gd name="T84" fmla="*/ 124 h 12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18" h="124">
                        <a:moveTo>
                          <a:pt x="6" y="0"/>
                        </a:moveTo>
                        <a:lnTo>
                          <a:pt x="24" y="24"/>
                        </a:lnTo>
                        <a:lnTo>
                          <a:pt x="56" y="33"/>
                        </a:lnTo>
                        <a:lnTo>
                          <a:pt x="91" y="45"/>
                        </a:lnTo>
                        <a:lnTo>
                          <a:pt x="124" y="49"/>
                        </a:lnTo>
                        <a:lnTo>
                          <a:pt x="166" y="38"/>
                        </a:lnTo>
                        <a:lnTo>
                          <a:pt x="218" y="36"/>
                        </a:lnTo>
                        <a:lnTo>
                          <a:pt x="179" y="42"/>
                        </a:lnTo>
                        <a:lnTo>
                          <a:pt x="155" y="46"/>
                        </a:lnTo>
                        <a:lnTo>
                          <a:pt x="129" y="53"/>
                        </a:lnTo>
                        <a:lnTo>
                          <a:pt x="150" y="70"/>
                        </a:lnTo>
                        <a:lnTo>
                          <a:pt x="161" y="87"/>
                        </a:lnTo>
                        <a:lnTo>
                          <a:pt x="161" y="99"/>
                        </a:lnTo>
                        <a:lnTo>
                          <a:pt x="140" y="71"/>
                        </a:lnTo>
                        <a:lnTo>
                          <a:pt x="124" y="54"/>
                        </a:lnTo>
                        <a:lnTo>
                          <a:pt x="100" y="70"/>
                        </a:lnTo>
                        <a:lnTo>
                          <a:pt x="80" y="87"/>
                        </a:lnTo>
                        <a:lnTo>
                          <a:pt x="67" y="105"/>
                        </a:lnTo>
                        <a:lnTo>
                          <a:pt x="56" y="124"/>
                        </a:lnTo>
                        <a:lnTo>
                          <a:pt x="67" y="95"/>
                        </a:lnTo>
                        <a:lnTo>
                          <a:pt x="83" y="74"/>
                        </a:lnTo>
                        <a:lnTo>
                          <a:pt x="113" y="53"/>
                        </a:lnTo>
                        <a:lnTo>
                          <a:pt x="78" y="50"/>
                        </a:lnTo>
                        <a:lnTo>
                          <a:pt x="45" y="40"/>
                        </a:lnTo>
                        <a:lnTo>
                          <a:pt x="19" y="32"/>
                        </a:lnTo>
                        <a:lnTo>
                          <a:pt x="0" y="22"/>
                        </a:lnTo>
                        <a:lnTo>
                          <a:pt x="6" y="0"/>
                        </a:lnTo>
                        <a:close/>
                      </a:path>
                    </a:pathLst>
                  </a:custGeom>
                  <a:solidFill>
                    <a:srgbClr val="402000"/>
                  </a:solidFill>
                  <a:ln w="9525">
                    <a:noFill/>
                    <a:round/>
                    <a:headEnd/>
                    <a:tailEnd/>
                  </a:ln>
                </p:spPr>
                <p:txBody>
                  <a:bodyPr/>
                  <a:lstStyle/>
                  <a:p>
                    <a:endParaRPr lang="es-ES"/>
                  </a:p>
                </p:txBody>
              </p:sp>
              <p:sp>
                <p:nvSpPr>
                  <p:cNvPr id="17667" name="Freeform 40"/>
                  <p:cNvSpPr>
                    <a:spLocks/>
                  </p:cNvSpPr>
                  <p:nvPr/>
                </p:nvSpPr>
                <p:spPr bwMode="auto">
                  <a:xfrm>
                    <a:off x="4748" y="1704"/>
                    <a:ext cx="119" cy="56"/>
                  </a:xfrm>
                  <a:custGeom>
                    <a:avLst/>
                    <a:gdLst>
                      <a:gd name="T0" fmla="*/ 1 w 238"/>
                      <a:gd name="T1" fmla="*/ 0 h 113"/>
                      <a:gd name="T2" fmla="*/ 4 w 238"/>
                      <a:gd name="T3" fmla="*/ 2 h 113"/>
                      <a:gd name="T4" fmla="*/ 7 w 238"/>
                      <a:gd name="T5" fmla="*/ 3 h 113"/>
                      <a:gd name="T6" fmla="*/ 13 w 238"/>
                      <a:gd name="T7" fmla="*/ 5 h 113"/>
                      <a:gd name="T8" fmla="*/ 17 w 238"/>
                      <a:gd name="T9" fmla="*/ 5 h 113"/>
                      <a:gd name="T10" fmla="*/ 23 w 238"/>
                      <a:gd name="T11" fmla="*/ 4 h 113"/>
                      <a:gd name="T12" fmla="*/ 30 w 238"/>
                      <a:gd name="T13" fmla="*/ 4 h 113"/>
                      <a:gd name="T14" fmla="*/ 25 w 238"/>
                      <a:gd name="T15" fmla="*/ 4 h 113"/>
                      <a:gd name="T16" fmla="*/ 22 w 238"/>
                      <a:gd name="T17" fmla="*/ 5 h 113"/>
                      <a:gd name="T18" fmla="*/ 18 w 238"/>
                      <a:gd name="T19" fmla="*/ 6 h 113"/>
                      <a:gd name="T20" fmla="*/ 21 w 238"/>
                      <a:gd name="T21" fmla="*/ 7 h 113"/>
                      <a:gd name="T22" fmla="*/ 22 w 238"/>
                      <a:gd name="T23" fmla="*/ 9 h 113"/>
                      <a:gd name="T24" fmla="*/ 22 w 238"/>
                      <a:gd name="T25" fmla="*/ 11 h 113"/>
                      <a:gd name="T26" fmla="*/ 20 w 238"/>
                      <a:gd name="T27" fmla="*/ 7 h 113"/>
                      <a:gd name="T28" fmla="*/ 17 w 238"/>
                      <a:gd name="T29" fmla="*/ 6 h 113"/>
                      <a:gd name="T30" fmla="*/ 14 w 238"/>
                      <a:gd name="T31" fmla="*/ 7 h 113"/>
                      <a:gd name="T32" fmla="*/ 11 w 238"/>
                      <a:gd name="T33" fmla="*/ 9 h 113"/>
                      <a:gd name="T34" fmla="*/ 9 w 238"/>
                      <a:gd name="T35" fmla="*/ 11 h 113"/>
                      <a:gd name="T36" fmla="*/ 7 w 238"/>
                      <a:gd name="T37" fmla="*/ 14 h 113"/>
                      <a:gd name="T38" fmla="*/ 9 w 238"/>
                      <a:gd name="T39" fmla="*/ 10 h 113"/>
                      <a:gd name="T40" fmla="*/ 12 w 238"/>
                      <a:gd name="T41" fmla="*/ 8 h 113"/>
                      <a:gd name="T42" fmla="*/ 15 w 238"/>
                      <a:gd name="T43" fmla="*/ 6 h 113"/>
                      <a:gd name="T44" fmla="*/ 11 w 238"/>
                      <a:gd name="T45" fmla="*/ 5 h 113"/>
                      <a:gd name="T46" fmla="*/ 6 w 238"/>
                      <a:gd name="T47" fmla="*/ 4 h 113"/>
                      <a:gd name="T48" fmla="*/ 3 w 238"/>
                      <a:gd name="T49" fmla="*/ 3 h 113"/>
                      <a:gd name="T50" fmla="*/ 0 w 238"/>
                      <a:gd name="T51" fmla="*/ 2 h 113"/>
                      <a:gd name="T52" fmla="*/ 1 w 238"/>
                      <a:gd name="T53" fmla="*/ 0 h 11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38"/>
                      <a:gd name="T82" fmla="*/ 0 h 113"/>
                      <a:gd name="T83" fmla="*/ 238 w 238"/>
                      <a:gd name="T84" fmla="*/ 113 h 11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38" h="113">
                        <a:moveTo>
                          <a:pt x="6" y="0"/>
                        </a:moveTo>
                        <a:lnTo>
                          <a:pt x="26" y="21"/>
                        </a:lnTo>
                        <a:lnTo>
                          <a:pt x="61" y="30"/>
                        </a:lnTo>
                        <a:lnTo>
                          <a:pt x="98" y="40"/>
                        </a:lnTo>
                        <a:lnTo>
                          <a:pt x="135" y="44"/>
                        </a:lnTo>
                        <a:lnTo>
                          <a:pt x="183" y="34"/>
                        </a:lnTo>
                        <a:lnTo>
                          <a:pt x="238" y="33"/>
                        </a:lnTo>
                        <a:lnTo>
                          <a:pt x="196" y="37"/>
                        </a:lnTo>
                        <a:lnTo>
                          <a:pt x="170" y="41"/>
                        </a:lnTo>
                        <a:lnTo>
                          <a:pt x="142" y="48"/>
                        </a:lnTo>
                        <a:lnTo>
                          <a:pt x="164" y="62"/>
                        </a:lnTo>
                        <a:lnTo>
                          <a:pt x="176" y="78"/>
                        </a:lnTo>
                        <a:lnTo>
                          <a:pt x="176" y="89"/>
                        </a:lnTo>
                        <a:lnTo>
                          <a:pt x="153" y="63"/>
                        </a:lnTo>
                        <a:lnTo>
                          <a:pt x="135" y="49"/>
                        </a:lnTo>
                        <a:lnTo>
                          <a:pt x="109" y="62"/>
                        </a:lnTo>
                        <a:lnTo>
                          <a:pt x="87" y="78"/>
                        </a:lnTo>
                        <a:lnTo>
                          <a:pt x="72" y="94"/>
                        </a:lnTo>
                        <a:lnTo>
                          <a:pt x="61" y="113"/>
                        </a:lnTo>
                        <a:lnTo>
                          <a:pt x="72" y="86"/>
                        </a:lnTo>
                        <a:lnTo>
                          <a:pt x="91" y="66"/>
                        </a:lnTo>
                        <a:lnTo>
                          <a:pt x="124" y="48"/>
                        </a:lnTo>
                        <a:lnTo>
                          <a:pt x="85" y="45"/>
                        </a:lnTo>
                        <a:lnTo>
                          <a:pt x="48" y="37"/>
                        </a:lnTo>
                        <a:lnTo>
                          <a:pt x="21" y="28"/>
                        </a:lnTo>
                        <a:lnTo>
                          <a:pt x="0" y="20"/>
                        </a:lnTo>
                        <a:lnTo>
                          <a:pt x="6" y="0"/>
                        </a:lnTo>
                        <a:close/>
                      </a:path>
                    </a:pathLst>
                  </a:custGeom>
                  <a:solidFill>
                    <a:srgbClr val="402000"/>
                  </a:solidFill>
                  <a:ln w="9525">
                    <a:noFill/>
                    <a:round/>
                    <a:headEnd/>
                    <a:tailEnd/>
                  </a:ln>
                </p:spPr>
                <p:txBody>
                  <a:bodyPr/>
                  <a:lstStyle/>
                  <a:p>
                    <a:endParaRPr lang="es-ES"/>
                  </a:p>
                </p:txBody>
              </p:sp>
              <p:sp>
                <p:nvSpPr>
                  <p:cNvPr id="17668" name="Freeform 41"/>
                  <p:cNvSpPr>
                    <a:spLocks/>
                  </p:cNvSpPr>
                  <p:nvPr/>
                </p:nvSpPr>
                <p:spPr bwMode="auto">
                  <a:xfrm>
                    <a:off x="4298" y="1729"/>
                    <a:ext cx="109" cy="63"/>
                  </a:xfrm>
                  <a:custGeom>
                    <a:avLst/>
                    <a:gdLst>
                      <a:gd name="T0" fmla="*/ 27 w 217"/>
                      <a:gd name="T1" fmla="*/ 0 h 125"/>
                      <a:gd name="T2" fmla="*/ 25 w 217"/>
                      <a:gd name="T3" fmla="*/ 3 h 125"/>
                      <a:gd name="T4" fmla="*/ 21 w 217"/>
                      <a:gd name="T5" fmla="*/ 5 h 125"/>
                      <a:gd name="T6" fmla="*/ 16 w 217"/>
                      <a:gd name="T7" fmla="*/ 6 h 125"/>
                      <a:gd name="T8" fmla="*/ 12 w 217"/>
                      <a:gd name="T9" fmla="*/ 7 h 125"/>
                      <a:gd name="T10" fmla="*/ 7 w 217"/>
                      <a:gd name="T11" fmla="*/ 5 h 125"/>
                      <a:gd name="T12" fmla="*/ 0 w 217"/>
                      <a:gd name="T13" fmla="*/ 5 h 125"/>
                      <a:gd name="T14" fmla="*/ 5 w 217"/>
                      <a:gd name="T15" fmla="*/ 6 h 125"/>
                      <a:gd name="T16" fmla="*/ 8 w 217"/>
                      <a:gd name="T17" fmla="*/ 6 h 125"/>
                      <a:gd name="T18" fmla="*/ 11 w 217"/>
                      <a:gd name="T19" fmla="*/ 7 h 125"/>
                      <a:gd name="T20" fmla="*/ 9 w 217"/>
                      <a:gd name="T21" fmla="*/ 9 h 125"/>
                      <a:gd name="T22" fmla="*/ 8 w 217"/>
                      <a:gd name="T23" fmla="*/ 11 h 125"/>
                      <a:gd name="T24" fmla="*/ 8 w 217"/>
                      <a:gd name="T25" fmla="*/ 13 h 125"/>
                      <a:gd name="T26" fmla="*/ 10 w 217"/>
                      <a:gd name="T27" fmla="*/ 9 h 125"/>
                      <a:gd name="T28" fmla="*/ 12 w 217"/>
                      <a:gd name="T29" fmla="*/ 7 h 125"/>
                      <a:gd name="T30" fmla="*/ 15 w 217"/>
                      <a:gd name="T31" fmla="*/ 9 h 125"/>
                      <a:gd name="T32" fmla="*/ 18 w 217"/>
                      <a:gd name="T33" fmla="*/ 11 h 125"/>
                      <a:gd name="T34" fmla="*/ 19 w 217"/>
                      <a:gd name="T35" fmla="*/ 14 h 125"/>
                      <a:gd name="T36" fmla="*/ 21 w 217"/>
                      <a:gd name="T37" fmla="*/ 16 h 125"/>
                      <a:gd name="T38" fmla="*/ 19 w 217"/>
                      <a:gd name="T39" fmla="*/ 12 h 125"/>
                      <a:gd name="T40" fmla="*/ 17 w 217"/>
                      <a:gd name="T41" fmla="*/ 10 h 125"/>
                      <a:gd name="T42" fmla="*/ 14 w 217"/>
                      <a:gd name="T43" fmla="*/ 7 h 125"/>
                      <a:gd name="T44" fmla="*/ 18 w 217"/>
                      <a:gd name="T45" fmla="*/ 7 h 125"/>
                      <a:gd name="T46" fmla="*/ 22 w 217"/>
                      <a:gd name="T47" fmla="*/ 6 h 125"/>
                      <a:gd name="T48" fmla="*/ 25 w 217"/>
                      <a:gd name="T49" fmla="*/ 4 h 125"/>
                      <a:gd name="T50" fmla="*/ 28 w 217"/>
                      <a:gd name="T51" fmla="*/ 3 h 125"/>
                      <a:gd name="T52" fmla="*/ 27 w 217"/>
                      <a:gd name="T53" fmla="*/ 0 h 12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17"/>
                      <a:gd name="T82" fmla="*/ 0 h 125"/>
                      <a:gd name="T83" fmla="*/ 217 w 217"/>
                      <a:gd name="T84" fmla="*/ 125 h 12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17" h="125">
                        <a:moveTo>
                          <a:pt x="212" y="0"/>
                        </a:moveTo>
                        <a:lnTo>
                          <a:pt x="193" y="24"/>
                        </a:lnTo>
                        <a:lnTo>
                          <a:pt x="162" y="34"/>
                        </a:lnTo>
                        <a:lnTo>
                          <a:pt x="127" y="45"/>
                        </a:lnTo>
                        <a:lnTo>
                          <a:pt x="94" y="49"/>
                        </a:lnTo>
                        <a:lnTo>
                          <a:pt x="51" y="38"/>
                        </a:lnTo>
                        <a:lnTo>
                          <a:pt x="0" y="36"/>
                        </a:lnTo>
                        <a:lnTo>
                          <a:pt x="38" y="42"/>
                        </a:lnTo>
                        <a:lnTo>
                          <a:pt x="62" y="46"/>
                        </a:lnTo>
                        <a:lnTo>
                          <a:pt x="88" y="53"/>
                        </a:lnTo>
                        <a:lnTo>
                          <a:pt x="68" y="70"/>
                        </a:lnTo>
                        <a:lnTo>
                          <a:pt x="57" y="87"/>
                        </a:lnTo>
                        <a:lnTo>
                          <a:pt x="57" y="99"/>
                        </a:lnTo>
                        <a:lnTo>
                          <a:pt x="77" y="71"/>
                        </a:lnTo>
                        <a:lnTo>
                          <a:pt x="94" y="55"/>
                        </a:lnTo>
                        <a:lnTo>
                          <a:pt x="118" y="70"/>
                        </a:lnTo>
                        <a:lnTo>
                          <a:pt x="138" y="87"/>
                        </a:lnTo>
                        <a:lnTo>
                          <a:pt x="151" y="105"/>
                        </a:lnTo>
                        <a:lnTo>
                          <a:pt x="162" y="125"/>
                        </a:lnTo>
                        <a:lnTo>
                          <a:pt x="151" y="95"/>
                        </a:lnTo>
                        <a:lnTo>
                          <a:pt x="134" y="74"/>
                        </a:lnTo>
                        <a:lnTo>
                          <a:pt x="105" y="53"/>
                        </a:lnTo>
                        <a:lnTo>
                          <a:pt x="140" y="50"/>
                        </a:lnTo>
                        <a:lnTo>
                          <a:pt x="173" y="41"/>
                        </a:lnTo>
                        <a:lnTo>
                          <a:pt x="199" y="32"/>
                        </a:lnTo>
                        <a:lnTo>
                          <a:pt x="217" y="22"/>
                        </a:lnTo>
                        <a:lnTo>
                          <a:pt x="212" y="0"/>
                        </a:lnTo>
                        <a:close/>
                      </a:path>
                    </a:pathLst>
                  </a:custGeom>
                  <a:solidFill>
                    <a:srgbClr val="402000"/>
                  </a:solidFill>
                  <a:ln w="9525">
                    <a:noFill/>
                    <a:round/>
                    <a:headEnd/>
                    <a:tailEnd/>
                  </a:ln>
                </p:spPr>
                <p:txBody>
                  <a:bodyPr/>
                  <a:lstStyle/>
                  <a:p>
                    <a:endParaRPr lang="es-ES"/>
                  </a:p>
                </p:txBody>
              </p:sp>
            </p:grpSp>
            <p:grpSp>
              <p:nvGrpSpPr>
                <p:cNvPr id="7" name="Group 42"/>
                <p:cNvGrpSpPr>
                  <a:grpSpLocks/>
                </p:cNvGrpSpPr>
                <p:nvPr/>
              </p:nvGrpSpPr>
              <p:grpSpPr bwMode="auto">
                <a:xfrm>
                  <a:off x="4359" y="1054"/>
                  <a:ext cx="486" cy="1275"/>
                  <a:chOff x="4359" y="1054"/>
                  <a:chExt cx="486" cy="1275"/>
                </a:xfrm>
              </p:grpSpPr>
              <p:sp>
                <p:nvSpPr>
                  <p:cNvPr id="17464" name="Freeform 43"/>
                  <p:cNvSpPr>
                    <a:spLocks/>
                  </p:cNvSpPr>
                  <p:nvPr/>
                </p:nvSpPr>
                <p:spPr bwMode="auto">
                  <a:xfrm>
                    <a:off x="4550" y="2170"/>
                    <a:ext cx="51" cy="153"/>
                  </a:xfrm>
                  <a:custGeom>
                    <a:avLst/>
                    <a:gdLst>
                      <a:gd name="T0" fmla="*/ 13 w 101"/>
                      <a:gd name="T1" fmla="*/ 38 h 307"/>
                      <a:gd name="T2" fmla="*/ 8 w 101"/>
                      <a:gd name="T3" fmla="*/ 36 h 307"/>
                      <a:gd name="T4" fmla="*/ 7 w 101"/>
                      <a:gd name="T5" fmla="*/ 34 h 307"/>
                      <a:gd name="T6" fmla="*/ 3 w 101"/>
                      <a:gd name="T7" fmla="*/ 30 h 307"/>
                      <a:gd name="T8" fmla="*/ 1 w 101"/>
                      <a:gd name="T9" fmla="*/ 26 h 307"/>
                      <a:gd name="T10" fmla="*/ 0 w 101"/>
                      <a:gd name="T11" fmla="*/ 24 h 307"/>
                      <a:gd name="T12" fmla="*/ 2 w 101"/>
                      <a:gd name="T13" fmla="*/ 18 h 307"/>
                      <a:gd name="T14" fmla="*/ 3 w 101"/>
                      <a:gd name="T15" fmla="*/ 14 h 307"/>
                      <a:gd name="T16" fmla="*/ 3 w 101"/>
                      <a:gd name="T17" fmla="*/ 7 h 307"/>
                      <a:gd name="T18" fmla="*/ 3 w 101"/>
                      <a:gd name="T19" fmla="*/ 0 h 307"/>
                      <a:gd name="T20" fmla="*/ 3 w 101"/>
                      <a:gd name="T21" fmla="*/ 5 h 307"/>
                      <a:gd name="T22" fmla="*/ 3 w 101"/>
                      <a:gd name="T23" fmla="*/ 12 h 307"/>
                      <a:gd name="T24" fmla="*/ 3 w 101"/>
                      <a:gd name="T25" fmla="*/ 16 h 307"/>
                      <a:gd name="T26" fmla="*/ 3 w 101"/>
                      <a:gd name="T27" fmla="*/ 20 h 307"/>
                      <a:gd name="T28" fmla="*/ 3 w 101"/>
                      <a:gd name="T29" fmla="*/ 23 h 307"/>
                      <a:gd name="T30" fmla="*/ 3 w 101"/>
                      <a:gd name="T31" fmla="*/ 25 h 307"/>
                      <a:gd name="T32" fmla="*/ 5 w 101"/>
                      <a:gd name="T33" fmla="*/ 28 h 307"/>
                      <a:gd name="T34" fmla="*/ 7 w 101"/>
                      <a:gd name="T35" fmla="*/ 32 h 307"/>
                      <a:gd name="T36" fmla="*/ 9 w 101"/>
                      <a:gd name="T37" fmla="*/ 34 h 307"/>
                      <a:gd name="T38" fmla="*/ 13 w 101"/>
                      <a:gd name="T39" fmla="*/ 38 h 30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1"/>
                      <a:gd name="T61" fmla="*/ 0 h 307"/>
                      <a:gd name="T62" fmla="*/ 101 w 101"/>
                      <a:gd name="T63" fmla="*/ 307 h 30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1" h="307">
                        <a:moveTo>
                          <a:pt x="101" y="307"/>
                        </a:moveTo>
                        <a:lnTo>
                          <a:pt x="61" y="289"/>
                        </a:lnTo>
                        <a:lnTo>
                          <a:pt x="50" y="272"/>
                        </a:lnTo>
                        <a:lnTo>
                          <a:pt x="22" y="243"/>
                        </a:lnTo>
                        <a:lnTo>
                          <a:pt x="6" y="210"/>
                        </a:lnTo>
                        <a:lnTo>
                          <a:pt x="0" y="192"/>
                        </a:lnTo>
                        <a:lnTo>
                          <a:pt x="11" y="146"/>
                        </a:lnTo>
                        <a:lnTo>
                          <a:pt x="17" y="118"/>
                        </a:lnTo>
                        <a:lnTo>
                          <a:pt x="17" y="58"/>
                        </a:lnTo>
                        <a:lnTo>
                          <a:pt x="18" y="0"/>
                        </a:lnTo>
                        <a:lnTo>
                          <a:pt x="24" y="45"/>
                        </a:lnTo>
                        <a:lnTo>
                          <a:pt x="24" y="97"/>
                        </a:lnTo>
                        <a:lnTo>
                          <a:pt x="24" y="135"/>
                        </a:lnTo>
                        <a:lnTo>
                          <a:pt x="22" y="163"/>
                        </a:lnTo>
                        <a:lnTo>
                          <a:pt x="22" y="188"/>
                        </a:lnTo>
                        <a:lnTo>
                          <a:pt x="22" y="205"/>
                        </a:lnTo>
                        <a:lnTo>
                          <a:pt x="33" y="231"/>
                        </a:lnTo>
                        <a:lnTo>
                          <a:pt x="50" y="259"/>
                        </a:lnTo>
                        <a:lnTo>
                          <a:pt x="66" y="278"/>
                        </a:lnTo>
                        <a:lnTo>
                          <a:pt x="101" y="307"/>
                        </a:lnTo>
                        <a:close/>
                      </a:path>
                    </a:pathLst>
                  </a:custGeom>
                  <a:solidFill>
                    <a:srgbClr val="603000"/>
                  </a:solidFill>
                  <a:ln w="9525">
                    <a:noFill/>
                    <a:round/>
                    <a:headEnd/>
                    <a:tailEnd/>
                  </a:ln>
                </p:spPr>
                <p:txBody>
                  <a:bodyPr/>
                  <a:lstStyle/>
                  <a:p>
                    <a:endParaRPr lang="es-ES"/>
                  </a:p>
                </p:txBody>
              </p:sp>
              <p:sp>
                <p:nvSpPr>
                  <p:cNvPr id="17465" name="Freeform 44"/>
                  <p:cNvSpPr>
                    <a:spLocks/>
                  </p:cNvSpPr>
                  <p:nvPr/>
                </p:nvSpPr>
                <p:spPr bwMode="auto">
                  <a:xfrm>
                    <a:off x="4568" y="2207"/>
                    <a:ext cx="41" cy="122"/>
                  </a:xfrm>
                  <a:custGeom>
                    <a:avLst/>
                    <a:gdLst>
                      <a:gd name="T0" fmla="*/ 10 w 83"/>
                      <a:gd name="T1" fmla="*/ 31 h 244"/>
                      <a:gd name="T2" fmla="*/ 8 w 83"/>
                      <a:gd name="T3" fmla="*/ 29 h 244"/>
                      <a:gd name="T4" fmla="*/ 6 w 83"/>
                      <a:gd name="T5" fmla="*/ 27 h 244"/>
                      <a:gd name="T6" fmla="*/ 4 w 83"/>
                      <a:gd name="T7" fmla="*/ 25 h 244"/>
                      <a:gd name="T8" fmla="*/ 1 w 83"/>
                      <a:gd name="T9" fmla="*/ 22 h 244"/>
                      <a:gd name="T10" fmla="*/ 0 w 83"/>
                      <a:gd name="T11" fmla="*/ 20 h 244"/>
                      <a:gd name="T12" fmla="*/ 0 w 83"/>
                      <a:gd name="T13" fmla="*/ 18 h 244"/>
                      <a:gd name="T14" fmla="*/ 0 w 83"/>
                      <a:gd name="T15" fmla="*/ 15 h 244"/>
                      <a:gd name="T16" fmla="*/ 0 w 83"/>
                      <a:gd name="T17" fmla="*/ 14 h 244"/>
                      <a:gd name="T18" fmla="*/ 1 w 83"/>
                      <a:gd name="T19" fmla="*/ 11 h 244"/>
                      <a:gd name="T20" fmla="*/ 1 w 83"/>
                      <a:gd name="T21" fmla="*/ 6 h 244"/>
                      <a:gd name="T22" fmla="*/ 0 w 83"/>
                      <a:gd name="T23" fmla="*/ 0 h 244"/>
                      <a:gd name="T24" fmla="*/ 2 w 83"/>
                      <a:gd name="T25" fmla="*/ 2 h 244"/>
                      <a:gd name="T26" fmla="*/ 3 w 83"/>
                      <a:gd name="T27" fmla="*/ 8 h 244"/>
                      <a:gd name="T28" fmla="*/ 2 w 83"/>
                      <a:gd name="T29" fmla="*/ 12 h 244"/>
                      <a:gd name="T30" fmla="*/ 2 w 83"/>
                      <a:gd name="T31" fmla="*/ 15 h 244"/>
                      <a:gd name="T32" fmla="*/ 1 w 83"/>
                      <a:gd name="T33" fmla="*/ 20 h 244"/>
                      <a:gd name="T34" fmla="*/ 3 w 83"/>
                      <a:gd name="T35" fmla="*/ 23 h 244"/>
                      <a:gd name="T36" fmla="*/ 5 w 83"/>
                      <a:gd name="T37" fmla="*/ 26 h 244"/>
                      <a:gd name="T38" fmla="*/ 9 w 83"/>
                      <a:gd name="T39" fmla="*/ 27 h 244"/>
                      <a:gd name="T40" fmla="*/ 10 w 83"/>
                      <a:gd name="T41" fmla="*/ 31 h 2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3"/>
                      <a:gd name="T64" fmla="*/ 0 h 244"/>
                      <a:gd name="T65" fmla="*/ 83 w 83"/>
                      <a:gd name="T66" fmla="*/ 244 h 24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3" h="244">
                        <a:moveTo>
                          <a:pt x="83" y="244"/>
                        </a:moveTo>
                        <a:lnTo>
                          <a:pt x="66" y="225"/>
                        </a:lnTo>
                        <a:lnTo>
                          <a:pt x="48" y="213"/>
                        </a:lnTo>
                        <a:lnTo>
                          <a:pt x="35" y="195"/>
                        </a:lnTo>
                        <a:lnTo>
                          <a:pt x="13" y="176"/>
                        </a:lnTo>
                        <a:lnTo>
                          <a:pt x="6" y="160"/>
                        </a:lnTo>
                        <a:lnTo>
                          <a:pt x="0" y="139"/>
                        </a:lnTo>
                        <a:lnTo>
                          <a:pt x="0" y="115"/>
                        </a:lnTo>
                        <a:lnTo>
                          <a:pt x="2" y="107"/>
                        </a:lnTo>
                        <a:lnTo>
                          <a:pt x="11" y="86"/>
                        </a:lnTo>
                        <a:lnTo>
                          <a:pt x="11" y="44"/>
                        </a:lnTo>
                        <a:lnTo>
                          <a:pt x="7" y="0"/>
                        </a:lnTo>
                        <a:lnTo>
                          <a:pt x="17" y="10"/>
                        </a:lnTo>
                        <a:lnTo>
                          <a:pt x="26" y="63"/>
                        </a:lnTo>
                        <a:lnTo>
                          <a:pt x="22" y="90"/>
                        </a:lnTo>
                        <a:lnTo>
                          <a:pt x="17" y="114"/>
                        </a:lnTo>
                        <a:lnTo>
                          <a:pt x="13" y="153"/>
                        </a:lnTo>
                        <a:lnTo>
                          <a:pt x="31" y="177"/>
                        </a:lnTo>
                        <a:lnTo>
                          <a:pt x="44" y="201"/>
                        </a:lnTo>
                        <a:lnTo>
                          <a:pt x="72" y="212"/>
                        </a:lnTo>
                        <a:lnTo>
                          <a:pt x="83" y="244"/>
                        </a:lnTo>
                        <a:close/>
                      </a:path>
                    </a:pathLst>
                  </a:custGeom>
                  <a:solidFill>
                    <a:srgbClr val="603000"/>
                  </a:solidFill>
                  <a:ln w="9525">
                    <a:noFill/>
                    <a:round/>
                    <a:headEnd/>
                    <a:tailEnd/>
                  </a:ln>
                </p:spPr>
                <p:txBody>
                  <a:bodyPr/>
                  <a:lstStyle/>
                  <a:p>
                    <a:endParaRPr lang="es-ES"/>
                  </a:p>
                </p:txBody>
              </p:sp>
              <p:sp>
                <p:nvSpPr>
                  <p:cNvPr id="17466" name="Freeform 45"/>
                  <p:cNvSpPr>
                    <a:spLocks/>
                  </p:cNvSpPr>
                  <p:nvPr/>
                </p:nvSpPr>
                <p:spPr bwMode="auto">
                  <a:xfrm>
                    <a:off x="4581" y="2284"/>
                    <a:ext cx="34" cy="43"/>
                  </a:xfrm>
                  <a:custGeom>
                    <a:avLst/>
                    <a:gdLst>
                      <a:gd name="T0" fmla="*/ 0 w 66"/>
                      <a:gd name="T1" fmla="*/ 0 h 86"/>
                      <a:gd name="T2" fmla="*/ 4 w 66"/>
                      <a:gd name="T3" fmla="*/ 1 h 86"/>
                      <a:gd name="T4" fmla="*/ 5 w 66"/>
                      <a:gd name="T5" fmla="*/ 3 h 86"/>
                      <a:gd name="T6" fmla="*/ 5 w 66"/>
                      <a:gd name="T7" fmla="*/ 3 h 86"/>
                      <a:gd name="T8" fmla="*/ 5 w 66"/>
                      <a:gd name="T9" fmla="*/ 5 h 86"/>
                      <a:gd name="T10" fmla="*/ 7 w 66"/>
                      <a:gd name="T11" fmla="*/ 6 h 86"/>
                      <a:gd name="T12" fmla="*/ 8 w 66"/>
                      <a:gd name="T13" fmla="*/ 8 h 86"/>
                      <a:gd name="T14" fmla="*/ 9 w 66"/>
                      <a:gd name="T15" fmla="*/ 11 h 86"/>
                      <a:gd name="T16" fmla="*/ 7 w 66"/>
                      <a:gd name="T17" fmla="*/ 8 h 86"/>
                      <a:gd name="T18" fmla="*/ 5 w 66"/>
                      <a:gd name="T19" fmla="*/ 6 h 86"/>
                      <a:gd name="T20" fmla="*/ 4 w 66"/>
                      <a:gd name="T21" fmla="*/ 5 h 86"/>
                      <a:gd name="T22" fmla="*/ 4 w 66"/>
                      <a:gd name="T23" fmla="*/ 3 h 86"/>
                      <a:gd name="T24" fmla="*/ 3 w 66"/>
                      <a:gd name="T25" fmla="*/ 1 h 86"/>
                      <a:gd name="T26" fmla="*/ 0 w 66"/>
                      <a:gd name="T27" fmla="*/ 0 h 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
                      <a:gd name="T43" fmla="*/ 0 h 86"/>
                      <a:gd name="T44" fmla="*/ 66 w 66"/>
                      <a:gd name="T45" fmla="*/ 86 h 8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 h="86">
                        <a:moveTo>
                          <a:pt x="0" y="0"/>
                        </a:moveTo>
                        <a:lnTo>
                          <a:pt x="26" y="7"/>
                        </a:lnTo>
                        <a:lnTo>
                          <a:pt x="33" y="18"/>
                        </a:lnTo>
                        <a:lnTo>
                          <a:pt x="37" y="25"/>
                        </a:lnTo>
                        <a:lnTo>
                          <a:pt x="38" y="40"/>
                        </a:lnTo>
                        <a:lnTo>
                          <a:pt x="55" y="54"/>
                        </a:lnTo>
                        <a:lnTo>
                          <a:pt x="61" y="64"/>
                        </a:lnTo>
                        <a:lnTo>
                          <a:pt x="66" y="86"/>
                        </a:lnTo>
                        <a:lnTo>
                          <a:pt x="55" y="64"/>
                        </a:lnTo>
                        <a:lnTo>
                          <a:pt x="38" y="53"/>
                        </a:lnTo>
                        <a:lnTo>
                          <a:pt x="29" y="36"/>
                        </a:lnTo>
                        <a:lnTo>
                          <a:pt x="29" y="21"/>
                        </a:lnTo>
                        <a:lnTo>
                          <a:pt x="22" y="15"/>
                        </a:lnTo>
                        <a:lnTo>
                          <a:pt x="0" y="0"/>
                        </a:lnTo>
                        <a:close/>
                      </a:path>
                    </a:pathLst>
                  </a:custGeom>
                  <a:solidFill>
                    <a:srgbClr val="603000"/>
                  </a:solidFill>
                  <a:ln w="9525">
                    <a:noFill/>
                    <a:round/>
                    <a:headEnd/>
                    <a:tailEnd/>
                  </a:ln>
                </p:spPr>
                <p:txBody>
                  <a:bodyPr/>
                  <a:lstStyle/>
                  <a:p>
                    <a:endParaRPr lang="es-ES"/>
                  </a:p>
                </p:txBody>
              </p:sp>
              <p:sp>
                <p:nvSpPr>
                  <p:cNvPr id="17467" name="Freeform 46"/>
                  <p:cNvSpPr>
                    <a:spLocks/>
                  </p:cNvSpPr>
                  <p:nvPr/>
                </p:nvSpPr>
                <p:spPr bwMode="auto">
                  <a:xfrm>
                    <a:off x="4582" y="2289"/>
                    <a:ext cx="11" cy="19"/>
                  </a:xfrm>
                  <a:custGeom>
                    <a:avLst/>
                    <a:gdLst>
                      <a:gd name="T0" fmla="*/ 0 w 22"/>
                      <a:gd name="T1" fmla="*/ 0 h 36"/>
                      <a:gd name="T2" fmla="*/ 1 w 22"/>
                      <a:gd name="T3" fmla="*/ 1 h 36"/>
                      <a:gd name="T4" fmla="*/ 1 w 22"/>
                      <a:gd name="T5" fmla="*/ 2 h 36"/>
                      <a:gd name="T6" fmla="*/ 2 w 22"/>
                      <a:gd name="T7" fmla="*/ 4 h 36"/>
                      <a:gd name="T8" fmla="*/ 3 w 22"/>
                      <a:gd name="T9" fmla="*/ 5 h 36"/>
                      <a:gd name="T10" fmla="*/ 3 w 22"/>
                      <a:gd name="T11" fmla="*/ 3 h 36"/>
                      <a:gd name="T12" fmla="*/ 0 w 22"/>
                      <a:gd name="T13" fmla="*/ 0 h 36"/>
                      <a:gd name="T14" fmla="*/ 0 60000 65536"/>
                      <a:gd name="T15" fmla="*/ 0 60000 65536"/>
                      <a:gd name="T16" fmla="*/ 0 60000 65536"/>
                      <a:gd name="T17" fmla="*/ 0 60000 65536"/>
                      <a:gd name="T18" fmla="*/ 0 60000 65536"/>
                      <a:gd name="T19" fmla="*/ 0 60000 65536"/>
                      <a:gd name="T20" fmla="*/ 0 60000 65536"/>
                      <a:gd name="T21" fmla="*/ 0 w 22"/>
                      <a:gd name="T22" fmla="*/ 0 h 36"/>
                      <a:gd name="T23" fmla="*/ 22 w 22"/>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36">
                        <a:moveTo>
                          <a:pt x="0" y="0"/>
                        </a:moveTo>
                        <a:lnTo>
                          <a:pt x="3" y="7"/>
                        </a:lnTo>
                        <a:lnTo>
                          <a:pt x="11" y="15"/>
                        </a:lnTo>
                        <a:lnTo>
                          <a:pt x="16" y="26"/>
                        </a:lnTo>
                        <a:lnTo>
                          <a:pt x="20" y="36"/>
                        </a:lnTo>
                        <a:lnTo>
                          <a:pt x="22" y="22"/>
                        </a:lnTo>
                        <a:lnTo>
                          <a:pt x="0" y="0"/>
                        </a:lnTo>
                        <a:close/>
                      </a:path>
                    </a:pathLst>
                  </a:custGeom>
                  <a:solidFill>
                    <a:srgbClr val="603000"/>
                  </a:solidFill>
                  <a:ln w="9525">
                    <a:noFill/>
                    <a:round/>
                    <a:headEnd/>
                    <a:tailEnd/>
                  </a:ln>
                </p:spPr>
                <p:txBody>
                  <a:bodyPr/>
                  <a:lstStyle/>
                  <a:p>
                    <a:endParaRPr lang="es-ES"/>
                  </a:p>
                </p:txBody>
              </p:sp>
              <p:sp>
                <p:nvSpPr>
                  <p:cNvPr id="17468" name="Freeform 47"/>
                  <p:cNvSpPr>
                    <a:spLocks/>
                  </p:cNvSpPr>
                  <p:nvPr/>
                </p:nvSpPr>
                <p:spPr bwMode="auto">
                  <a:xfrm>
                    <a:off x="4579" y="2235"/>
                    <a:ext cx="25" cy="56"/>
                  </a:xfrm>
                  <a:custGeom>
                    <a:avLst/>
                    <a:gdLst>
                      <a:gd name="T0" fmla="*/ 6 w 52"/>
                      <a:gd name="T1" fmla="*/ 14 h 114"/>
                      <a:gd name="T2" fmla="*/ 4 w 52"/>
                      <a:gd name="T3" fmla="*/ 12 h 114"/>
                      <a:gd name="T4" fmla="*/ 2 w 52"/>
                      <a:gd name="T5" fmla="*/ 11 h 114"/>
                      <a:gd name="T6" fmla="*/ 0 w 52"/>
                      <a:gd name="T7" fmla="*/ 11 h 114"/>
                      <a:gd name="T8" fmla="*/ 0 w 52"/>
                      <a:gd name="T9" fmla="*/ 10 h 114"/>
                      <a:gd name="T10" fmla="*/ 0 w 52"/>
                      <a:gd name="T11" fmla="*/ 8 h 114"/>
                      <a:gd name="T12" fmla="*/ 1 w 52"/>
                      <a:gd name="T13" fmla="*/ 5 h 114"/>
                      <a:gd name="T14" fmla="*/ 1 w 52"/>
                      <a:gd name="T15" fmla="*/ 3 h 114"/>
                      <a:gd name="T16" fmla="*/ 2 w 52"/>
                      <a:gd name="T17" fmla="*/ 0 h 114"/>
                      <a:gd name="T18" fmla="*/ 2 w 52"/>
                      <a:gd name="T19" fmla="*/ 2 h 114"/>
                      <a:gd name="T20" fmla="*/ 2 w 52"/>
                      <a:gd name="T21" fmla="*/ 5 h 114"/>
                      <a:gd name="T22" fmla="*/ 2 w 52"/>
                      <a:gd name="T23" fmla="*/ 7 h 114"/>
                      <a:gd name="T24" fmla="*/ 2 w 52"/>
                      <a:gd name="T25" fmla="*/ 9 h 114"/>
                      <a:gd name="T26" fmla="*/ 2 w 52"/>
                      <a:gd name="T27" fmla="*/ 11 h 114"/>
                      <a:gd name="T28" fmla="*/ 4 w 52"/>
                      <a:gd name="T29" fmla="*/ 11 h 114"/>
                      <a:gd name="T30" fmla="*/ 6 w 52"/>
                      <a:gd name="T31" fmla="*/ 14 h 1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2"/>
                      <a:gd name="T49" fmla="*/ 0 h 114"/>
                      <a:gd name="T50" fmla="*/ 52 w 52"/>
                      <a:gd name="T51" fmla="*/ 114 h 11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2" h="114">
                        <a:moveTo>
                          <a:pt x="52" y="114"/>
                        </a:moveTo>
                        <a:lnTo>
                          <a:pt x="37" y="101"/>
                        </a:lnTo>
                        <a:lnTo>
                          <a:pt x="22" y="96"/>
                        </a:lnTo>
                        <a:lnTo>
                          <a:pt x="0" y="89"/>
                        </a:lnTo>
                        <a:lnTo>
                          <a:pt x="0" y="82"/>
                        </a:lnTo>
                        <a:lnTo>
                          <a:pt x="6" y="65"/>
                        </a:lnTo>
                        <a:lnTo>
                          <a:pt x="11" y="43"/>
                        </a:lnTo>
                        <a:lnTo>
                          <a:pt x="15" y="26"/>
                        </a:lnTo>
                        <a:lnTo>
                          <a:pt x="17" y="0"/>
                        </a:lnTo>
                        <a:lnTo>
                          <a:pt x="20" y="17"/>
                        </a:lnTo>
                        <a:lnTo>
                          <a:pt x="20" y="44"/>
                        </a:lnTo>
                        <a:lnTo>
                          <a:pt x="17" y="61"/>
                        </a:lnTo>
                        <a:lnTo>
                          <a:pt x="17" y="79"/>
                        </a:lnTo>
                        <a:lnTo>
                          <a:pt x="20" y="89"/>
                        </a:lnTo>
                        <a:lnTo>
                          <a:pt x="35" y="90"/>
                        </a:lnTo>
                        <a:lnTo>
                          <a:pt x="52" y="114"/>
                        </a:lnTo>
                        <a:close/>
                      </a:path>
                    </a:pathLst>
                  </a:custGeom>
                  <a:solidFill>
                    <a:srgbClr val="603000"/>
                  </a:solidFill>
                  <a:ln w="9525">
                    <a:noFill/>
                    <a:round/>
                    <a:headEnd/>
                    <a:tailEnd/>
                  </a:ln>
                </p:spPr>
                <p:txBody>
                  <a:bodyPr/>
                  <a:lstStyle/>
                  <a:p>
                    <a:endParaRPr lang="es-ES"/>
                  </a:p>
                </p:txBody>
              </p:sp>
              <p:sp>
                <p:nvSpPr>
                  <p:cNvPr id="17469" name="Freeform 48"/>
                  <p:cNvSpPr>
                    <a:spLocks/>
                  </p:cNvSpPr>
                  <p:nvPr/>
                </p:nvSpPr>
                <p:spPr bwMode="auto">
                  <a:xfrm>
                    <a:off x="4523" y="2268"/>
                    <a:ext cx="17" cy="20"/>
                  </a:xfrm>
                  <a:custGeom>
                    <a:avLst/>
                    <a:gdLst>
                      <a:gd name="T0" fmla="*/ 0 w 33"/>
                      <a:gd name="T1" fmla="*/ 0 h 41"/>
                      <a:gd name="T2" fmla="*/ 3 w 33"/>
                      <a:gd name="T3" fmla="*/ 0 h 41"/>
                      <a:gd name="T4" fmla="*/ 4 w 33"/>
                      <a:gd name="T5" fmla="*/ 1 h 41"/>
                      <a:gd name="T6" fmla="*/ 4 w 33"/>
                      <a:gd name="T7" fmla="*/ 2 h 41"/>
                      <a:gd name="T8" fmla="*/ 5 w 33"/>
                      <a:gd name="T9" fmla="*/ 3 h 41"/>
                      <a:gd name="T10" fmla="*/ 3 w 33"/>
                      <a:gd name="T11" fmla="*/ 5 h 41"/>
                      <a:gd name="T12" fmla="*/ 3 w 33"/>
                      <a:gd name="T13" fmla="*/ 3 h 41"/>
                      <a:gd name="T14" fmla="*/ 3 w 33"/>
                      <a:gd name="T15" fmla="*/ 1 h 41"/>
                      <a:gd name="T16" fmla="*/ 0 w 33"/>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41"/>
                      <a:gd name="T29" fmla="*/ 33 w 33"/>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41">
                        <a:moveTo>
                          <a:pt x="0" y="0"/>
                        </a:moveTo>
                        <a:lnTo>
                          <a:pt x="20" y="6"/>
                        </a:lnTo>
                        <a:lnTo>
                          <a:pt x="27" y="12"/>
                        </a:lnTo>
                        <a:lnTo>
                          <a:pt x="29" y="19"/>
                        </a:lnTo>
                        <a:lnTo>
                          <a:pt x="33" y="31"/>
                        </a:lnTo>
                        <a:lnTo>
                          <a:pt x="18" y="41"/>
                        </a:lnTo>
                        <a:lnTo>
                          <a:pt x="24" y="27"/>
                        </a:lnTo>
                        <a:lnTo>
                          <a:pt x="20" y="13"/>
                        </a:lnTo>
                        <a:lnTo>
                          <a:pt x="0" y="0"/>
                        </a:lnTo>
                        <a:close/>
                      </a:path>
                    </a:pathLst>
                  </a:custGeom>
                  <a:solidFill>
                    <a:srgbClr val="603000"/>
                  </a:solidFill>
                  <a:ln w="9525">
                    <a:noFill/>
                    <a:round/>
                    <a:headEnd/>
                    <a:tailEnd/>
                  </a:ln>
                </p:spPr>
                <p:txBody>
                  <a:bodyPr/>
                  <a:lstStyle/>
                  <a:p>
                    <a:endParaRPr lang="es-ES"/>
                  </a:p>
                </p:txBody>
              </p:sp>
              <p:sp>
                <p:nvSpPr>
                  <p:cNvPr id="17470" name="Freeform 49"/>
                  <p:cNvSpPr>
                    <a:spLocks/>
                  </p:cNvSpPr>
                  <p:nvPr/>
                </p:nvSpPr>
                <p:spPr bwMode="auto">
                  <a:xfrm>
                    <a:off x="4490" y="2270"/>
                    <a:ext cx="39" cy="26"/>
                  </a:xfrm>
                  <a:custGeom>
                    <a:avLst/>
                    <a:gdLst>
                      <a:gd name="T0" fmla="*/ 7 w 78"/>
                      <a:gd name="T1" fmla="*/ 0 h 51"/>
                      <a:gd name="T2" fmla="*/ 10 w 78"/>
                      <a:gd name="T3" fmla="*/ 2 h 51"/>
                      <a:gd name="T4" fmla="*/ 10 w 78"/>
                      <a:gd name="T5" fmla="*/ 4 h 51"/>
                      <a:gd name="T6" fmla="*/ 9 w 78"/>
                      <a:gd name="T7" fmla="*/ 5 h 51"/>
                      <a:gd name="T8" fmla="*/ 5 w 78"/>
                      <a:gd name="T9" fmla="*/ 6 h 51"/>
                      <a:gd name="T10" fmla="*/ 3 w 78"/>
                      <a:gd name="T11" fmla="*/ 7 h 51"/>
                      <a:gd name="T12" fmla="*/ 0 w 78"/>
                      <a:gd name="T13" fmla="*/ 7 h 51"/>
                      <a:gd name="T14" fmla="*/ 5 w 78"/>
                      <a:gd name="T15" fmla="*/ 5 h 51"/>
                      <a:gd name="T16" fmla="*/ 6 w 78"/>
                      <a:gd name="T17" fmla="*/ 5 h 51"/>
                      <a:gd name="T18" fmla="*/ 9 w 78"/>
                      <a:gd name="T19" fmla="*/ 3 h 51"/>
                      <a:gd name="T20" fmla="*/ 9 w 78"/>
                      <a:gd name="T21" fmla="*/ 3 h 51"/>
                      <a:gd name="T22" fmla="*/ 7 w 78"/>
                      <a:gd name="T23" fmla="*/ 0 h 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8"/>
                      <a:gd name="T37" fmla="*/ 0 h 51"/>
                      <a:gd name="T38" fmla="*/ 78 w 78"/>
                      <a:gd name="T39" fmla="*/ 51 h 5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8" h="51">
                        <a:moveTo>
                          <a:pt x="61" y="0"/>
                        </a:moveTo>
                        <a:lnTo>
                          <a:pt x="74" y="12"/>
                        </a:lnTo>
                        <a:lnTo>
                          <a:pt x="78" y="28"/>
                        </a:lnTo>
                        <a:lnTo>
                          <a:pt x="68" y="36"/>
                        </a:lnTo>
                        <a:lnTo>
                          <a:pt x="44" y="44"/>
                        </a:lnTo>
                        <a:lnTo>
                          <a:pt x="26" y="49"/>
                        </a:lnTo>
                        <a:lnTo>
                          <a:pt x="0" y="51"/>
                        </a:lnTo>
                        <a:lnTo>
                          <a:pt x="39" y="40"/>
                        </a:lnTo>
                        <a:lnTo>
                          <a:pt x="55" y="33"/>
                        </a:lnTo>
                        <a:lnTo>
                          <a:pt x="67" y="23"/>
                        </a:lnTo>
                        <a:lnTo>
                          <a:pt x="67" y="18"/>
                        </a:lnTo>
                        <a:lnTo>
                          <a:pt x="61" y="0"/>
                        </a:lnTo>
                        <a:close/>
                      </a:path>
                    </a:pathLst>
                  </a:custGeom>
                  <a:solidFill>
                    <a:srgbClr val="603000"/>
                  </a:solidFill>
                  <a:ln w="9525">
                    <a:noFill/>
                    <a:round/>
                    <a:headEnd/>
                    <a:tailEnd/>
                  </a:ln>
                </p:spPr>
                <p:txBody>
                  <a:bodyPr/>
                  <a:lstStyle/>
                  <a:p>
                    <a:endParaRPr lang="es-ES"/>
                  </a:p>
                </p:txBody>
              </p:sp>
              <p:sp>
                <p:nvSpPr>
                  <p:cNvPr id="17471" name="Freeform 50"/>
                  <p:cNvSpPr>
                    <a:spLocks/>
                  </p:cNvSpPr>
                  <p:nvPr/>
                </p:nvSpPr>
                <p:spPr bwMode="auto">
                  <a:xfrm>
                    <a:off x="4444" y="2268"/>
                    <a:ext cx="74" cy="37"/>
                  </a:xfrm>
                  <a:custGeom>
                    <a:avLst/>
                    <a:gdLst>
                      <a:gd name="T0" fmla="*/ 19 w 147"/>
                      <a:gd name="T1" fmla="*/ 0 h 73"/>
                      <a:gd name="T2" fmla="*/ 19 w 147"/>
                      <a:gd name="T3" fmla="*/ 2 h 73"/>
                      <a:gd name="T4" fmla="*/ 19 w 147"/>
                      <a:gd name="T5" fmla="*/ 3 h 73"/>
                      <a:gd name="T6" fmla="*/ 18 w 147"/>
                      <a:gd name="T7" fmla="*/ 4 h 73"/>
                      <a:gd name="T8" fmla="*/ 16 w 147"/>
                      <a:gd name="T9" fmla="*/ 5 h 73"/>
                      <a:gd name="T10" fmla="*/ 13 w 147"/>
                      <a:gd name="T11" fmla="*/ 6 h 73"/>
                      <a:gd name="T12" fmla="*/ 8 w 147"/>
                      <a:gd name="T13" fmla="*/ 7 h 73"/>
                      <a:gd name="T14" fmla="*/ 7 w 147"/>
                      <a:gd name="T15" fmla="*/ 8 h 73"/>
                      <a:gd name="T16" fmla="*/ 5 w 147"/>
                      <a:gd name="T17" fmla="*/ 9 h 73"/>
                      <a:gd name="T18" fmla="*/ 0 w 147"/>
                      <a:gd name="T19" fmla="*/ 10 h 73"/>
                      <a:gd name="T20" fmla="*/ 3 w 147"/>
                      <a:gd name="T21" fmla="*/ 8 h 73"/>
                      <a:gd name="T22" fmla="*/ 8 w 147"/>
                      <a:gd name="T23" fmla="*/ 7 h 73"/>
                      <a:gd name="T24" fmla="*/ 11 w 147"/>
                      <a:gd name="T25" fmla="*/ 6 h 73"/>
                      <a:gd name="T26" fmla="*/ 14 w 147"/>
                      <a:gd name="T27" fmla="*/ 5 h 73"/>
                      <a:gd name="T28" fmla="*/ 17 w 147"/>
                      <a:gd name="T29" fmla="*/ 4 h 73"/>
                      <a:gd name="T30" fmla="*/ 17 w 147"/>
                      <a:gd name="T31" fmla="*/ 2 h 73"/>
                      <a:gd name="T32" fmla="*/ 19 w 147"/>
                      <a:gd name="T33" fmla="*/ 0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7"/>
                      <a:gd name="T52" fmla="*/ 0 h 73"/>
                      <a:gd name="T53" fmla="*/ 147 w 147"/>
                      <a:gd name="T54" fmla="*/ 73 h 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7" h="73">
                        <a:moveTo>
                          <a:pt x="147" y="0"/>
                        </a:moveTo>
                        <a:lnTo>
                          <a:pt x="147" y="10"/>
                        </a:lnTo>
                        <a:lnTo>
                          <a:pt x="147" y="21"/>
                        </a:lnTo>
                        <a:lnTo>
                          <a:pt x="138" y="29"/>
                        </a:lnTo>
                        <a:lnTo>
                          <a:pt x="125" y="38"/>
                        </a:lnTo>
                        <a:lnTo>
                          <a:pt x="98" y="43"/>
                        </a:lnTo>
                        <a:lnTo>
                          <a:pt x="63" y="52"/>
                        </a:lnTo>
                        <a:lnTo>
                          <a:pt x="53" y="57"/>
                        </a:lnTo>
                        <a:lnTo>
                          <a:pt x="33" y="66"/>
                        </a:lnTo>
                        <a:lnTo>
                          <a:pt x="0" y="73"/>
                        </a:lnTo>
                        <a:lnTo>
                          <a:pt x="24" y="61"/>
                        </a:lnTo>
                        <a:lnTo>
                          <a:pt x="59" y="49"/>
                        </a:lnTo>
                        <a:lnTo>
                          <a:pt x="83" y="42"/>
                        </a:lnTo>
                        <a:lnTo>
                          <a:pt x="107" y="35"/>
                        </a:lnTo>
                        <a:lnTo>
                          <a:pt x="131" y="28"/>
                        </a:lnTo>
                        <a:lnTo>
                          <a:pt x="136" y="15"/>
                        </a:lnTo>
                        <a:lnTo>
                          <a:pt x="147" y="0"/>
                        </a:lnTo>
                        <a:close/>
                      </a:path>
                    </a:pathLst>
                  </a:custGeom>
                  <a:solidFill>
                    <a:srgbClr val="603000"/>
                  </a:solidFill>
                  <a:ln w="9525">
                    <a:noFill/>
                    <a:round/>
                    <a:headEnd/>
                    <a:tailEnd/>
                  </a:ln>
                </p:spPr>
                <p:txBody>
                  <a:bodyPr/>
                  <a:lstStyle/>
                  <a:p>
                    <a:endParaRPr lang="es-ES"/>
                  </a:p>
                </p:txBody>
              </p:sp>
              <p:sp>
                <p:nvSpPr>
                  <p:cNvPr id="17472" name="Freeform 51"/>
                  <p:cNvSpPr>
                    <a:spLocks/>
                  </p:cNvSpPr>
                  <p:nvPr/>
                </p:nvSpPr>
                <p:spPr bwMode="auto">
                  <a:xfrm>
                    <a:off x="4496" y="2273"/>
                    <a:ext cx="15" cy="10"/>
                  </a:xfrm>
                  <a:custGeom>
                    <a:avLst/>
                    <a:gdLst>
                      <a:gd name="T0" fmla="*/ 3 w 32"/>
                      <a:gd name="T1" fmla="*/ 0 h 19"/>
                      <a:gd name="T2" fmla="*/ 3 w 32"/>
                      <a:gd name="T3" fmla="*/ 1 h 19"/>
                      <a:gd name="T4" fmla="*/ 1 w 32"/>
                      <a:gd name="T5" fmla="*/ 2 h 19"/>
                      <a:gd name="T6" fmla="*/ 0 w 32"/>
                      <a:gd name="T7" fmla="*/ 3 h 19"/>
                      <a:gd name="T8" fmla="*/ 1 w 32"/>
                      <a:gd name="T9" fmla="*/ 1 h 19"/>
                      <a:gd name="T10" fmla="*/ 3 w 32"/>
                      <a:gd name="T11" fmla="*/ 0 h 19"/>
                      <a:gd name="T12" fmla="*/ 0 60000 65536"/>
                      <a:gd name="T13" fmla="*/ 0 60000 65536"/>
                      <a:gd name="T14" fmla="*/ 0 60000 65536"/>
                      <a:gd name="T15" fmla="*/ 0 60000 65536"/>
                      <a:gd name="T16" fmla="*/ 0 60000 65536"/>
                      <a:gd name="T17" fmla="*/ 0 60000 65536"/>
                      <a:gd name="T18" fmla="*/ 0 w 32"/>
                      <a:gd name="T19" fmla="*/ 0 h 19"/>
                      <a:gd name="T20" fmla="*/ 32 w 32"/>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32" h="19">
                        <a:moveTo>
                          <a:pt x="32" y="0"/>
                        </a:moveTo>
                        <a:lnTo>
                          <a:pt x="26" y="7"/>
                        </a:lnTo>
                        <a:lnTo>
                          <a:pt x="13" y="15"/>
                        </a:lnTo>
                        <a:lnTo>
                          <a:pt x="0" y="19"/>
                        </a:lnTo>
                        <a:lnTo>
                          <a:pt x="9" y="8"/>
                        </a:lnTo>
                        <a:lnTo>
                          <a:pt x="32" y="0"/>
                        </a:lnTo>
                        <a:close/>
                      </a:path>
                    </a:pathLst>
                  </a:custGeom>
                  <a:solidFill>
                    <a:srgbClr val="603000"/>
                  </a:solidFill>
                  <a:ln w="9525">
                    <a:noFill/>
                    <a:round/>
                    <a:headEnd/>
                    <a:tailEnd/>
                  </a:ln>
                </p:spPr>
                <p:txBody>
                  <a:bodyPr/>
                  <a:lstStyle/>
                  <a:p>
                    <a:endParaRPr lang="es-ES"/>
                  </a:p>
                </p:txBody>
              </p:sp>
              <p:sp>
                <p:nvSpPr>
                  <p:cNvPr id="17473" name="Freeform 52"/>
                  <p:cNvSpPr>
                    <a:spLocks/>
                  </p:cNvSpPr>
                  <p:nvPr/>
                </p:nvSpPr>
                <p:spPr bwMode="auto">
                  <a:xfrm>
                    <a:off x="4532" y="2201"/>
                    <a:ext cx="13" cy="78"/>
                  </a:xfrm>
                  <a:custGeom>
                    <a:avLst/>
                    <a:gdLst>
                      <a:gd name="T0" fmla="*/ 2 w 28"/>
                      <a:gd name="T1" fmla="*/ 20 h 156"/>
                      <a:gd name="T2" fmla="*/ 1 w 28"/>
                      <a:gd name="T3" fmla="*/ 18 h 156"/>
                      <a:gd name="T4" fmla="*/ 0 w 28"/>
                      <a:gd name="T5" fmla="*/ 15 h 156"/>
                      <a:gd name="T6" fmla="*/ 0 w 28"/>
                      <a:gd name="T7" fmla="*/ 13 h 156"/>
                      <a:gd name="T8" fmla="*/ 0 w 28"/>
                      <a:gd name="T9" fmla="*/ 10 h 156"/>
                      <a:gd name="T10" fmla="*/ 1 w 28"/>
                      <a:gd name="T11" fmla="*/ 10 h 156"/>
                      <a:gd name="T12" fmla="*/ 2 w 28"/>
                      <a:gd name="T13" fmla="*/ 6 h 156"/>
                      <a:gd name="T14" fmla="*/ 2 w 28"/>
                      <a:gd name="T15" fmla="*/ 2 h 156"/>
                      <a:gd name="T16" fmla="*/ 3 w 28"/>
                      <a:gd name="T17" fmla="*/ 0 h 156"/>
                      <a:gd name="T18" fmla="*/ 3 w 28"/>
                      <a:gd name="T19" fmla="*/ 5 h 156"/>
                      <a:gd name="T20" fmla="*/ 2 w 28"/>
                      <a:gd name="T21" fmla="*/ 7 h 156"/>
                      <a:gd name="T22" fmla="*/ 2 w 28"/>
                      <a:gd name="T23" fmla="*/ 10 h 156"/>
                      <a:gd name="T24" fmla="*/ 1 w 28"/>
                      <a:gd name="T25" fmla="*/ 11 h 156"/>
                      <a:gd name="T26" fmla="*/ 1 w 28"/>
                      <a:gd name="T27" fmla="*/ 12 h 156"/>
                      <a:gd name="T28" fmla="*/ 1 w 28"/>
                      <a:gd name="T29" fmla="*/ 13 h 156"/>
                      <a:gd name="T30" fmla="*/ 1 w 28"/>
                      <a:gd name="T31" fmla="*/ 15 h 156"/>
                      <a:gd name="T32" fmla="*/ 2 w 28"/>
                      <a:gd name="T33" fmla="*/ 20 h 1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156"/>
                      <a:gd name="T53" fmla="*/ 28 w 28"/>
                      <a:gd name="T54" fmla="*/ 156 h 1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156">
                        <a:moveTo>
                          <a:pt x="24" y="156"/>
                        </a:moveTo>
                        <a:lnTo>
                          <a:pt x="13" y="138"/>
                        </a:lnTo>
                        <a:lnTo>
                          <a:pt x="0" y="126"/>
                        </a:lnTo>
                        <a:lnTo>
                          <a:pt x="0" y="107"/>
                        </a:lnTo>
                        <a:lnTo>
                          <a:pt x="4" y="84"/>
                        </a:lnTo>
                        <a:lnTo>
                          <a:pt x="8" y="77"/>
                        </a:lnTo>
                        <a:lnTo>
                          <a:pt x="17" y="49"/>
                        </a:lnTo>
                        <a:lnTo>
                          <a:pt x="24" y="21"/>
                        </a:lnTo>
                        <a:lnTo>
                          <a:pt x="28" y="0"/>
                        </a:lnTo>
                        <a:lnTo>
                          <a:pt x="28" y="34"/>
                        </a:lnTo>
                        <a:lnTo>
                          <a:pt x="22" y="58"/>
                        </a:lnTo>
                        <a:lnTo>
                          <a:pt x="17" y="80"/>
                        </a:lnTo>
                        <a:lnTo>
                          <a:pt x="13" y="88"/>
                        </a:lnTo>
                        <a:lnTo>
                          <a:pt x="9" y="98"/>
                        </a:lnTo>
                        <a:lnTo>
                          <a:pt x="9" y="111"/>
                        </a:lnTo>
                        <a:lnTo>
                          <a:pt x="11" y="125"/>
                        </a:lnTo>
                        <a:lnTo>
                          <a:pt x="24" y="156"/>
                        </a:lnTo>
                        <a:close/>
                      </a:path>
                    </a:pathLst>
                  </a:custGeom>
                  <a:solidFill>
                    <a:srgbClr val="603000"/>
                  </a:solidFill>
                  <a:ln w="9525">
                    <a:noFill/>
                    <a:round/>
                    <a:headEnd/>
                    <a:tailEnd/>
                  </a:ln>
                </p:spPr>
                <p:txBody>
                  <a:bodyPr/>
                  <a:lstStyle/>
                  <a:p>
                    <a:endParaRPr lang="es-ES"/>
                  </a:p>
                </p:txBody>
              </p:sp>
              <p:sp>
                <p:nvSpPr>
                  <p:cNvPr id="17474" name="Freeform 53"/>
                  <p:cNvSpPr>
                    <a:spLocks/>
                  </p:cNvSpPr>
                  <p:nvPr/>
                </p:nvSpPr>
                <p:spPr bwMode="auto">
                  <a:xfrm>
                    <a:off x="4540" y="2187"/>
                    <a:ext cx="14" cy="83"/>
                  </a:xfrm>
                  <a:custGeom>
                    <a:avLst/>
                    <a:gdLst>
                      <a:gd name="T0" fmla="*/ 2 w 27"/>
                      <a:gd name="T1" fmla="*/ 21 h 166"/>
                      <a:gd name="T2" fmla="*/ 1 w 27"/>
                      <a:gd name="T3" fmla="*/ 20 h 166"/>
                      <a:gd name="T4" fmla="*/ 0 w 27"/>
                      <a:gd name="T5" fmla="*/ 18 h 166"/>
                      <a:gd name="T6" fmla="*/ 0 w 27"/>
                      <a:gd name="T7" fmla="*/ 17 h 166"/>
                      <a:gd name="T8" fmla="*/ 1 w 27"/>
                      <a:gd name="T9" fmla="*/ 14 h 166"/>
                      <a:gd name="T10" fmla="*/ 2 w 27"/>
                      <a:gd name="T11" fmla="*/ 10 h 166"/>
                      <a:gd name="T12" fmla="*/ 3 w 27"/>
                      <a:gd name="T13" fmla="*/ 7 h 166"/>
                      <a:gd name="T14" fmla="*/ 3 w 27"/>
                      <a:gd name="T15" fmla="*/ 5 h 166"/>
                      <a:gd name="T16" fmla="*/ 3 w 27"/>
                      <a:gd name="T17" fmla="*/ 3 h 166"/>
                      <a:gd name="T18" fmla="*/ 3 w 27"/>
                      <a:gd name="T19" fmla="*/ 0 h 166"/>
                      <a:gd name="T20" fmla="*/ 4 w 27"/>
                      <a:gd name="T21" fmla="*/ 3 h 166"/>
                      <a:gd name="T22" fmla="*/ 4 w 27"/>
                      <a:gd name="T23" fmla="*/ 7 h 166"/>
                      <a:gd name="T24" fmla="*/ 3 w 27"/>
                      <a:gd name="T25" fmla="*/ 11 h 166"/>
                      <a:gd name="T26" fmla="*/ 2 w 27"/>
                      <a:gd name="T27" fmla="*/ 15 h 166"/>
                      <a:gd name="T28" fmla="*/ 2 w 27"/>
                      <a:gd name="T29" fmla="*/ 21 h 16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
                      <a:gd name="T46" fmla="*/ 0 h 166"/>
                      <a:gd name="T47" fmla="*/ 27 w 27"/>
                      <a:gd name="T48" fmla="*/ 166 h 16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 h="166">
                        <a:moveTo>
                          <a:pt x="9" y="166"/>
                        </a:moveTo>
                        <a:lnTo>
                          <a:pt x="3" y="156"/>
                        </a:lnTo>
                        <a:lnTo>
                          <a:pt x="0" y="142"/>
                        </a:lnTo>
                        <a:lnTo>
                          <a:pt x="0" y="129"/>
                        </a:lnTo>
                        <a:lnTo>
                          <a:pt x="5" y="112"/>
                        </a:lnTo>
                        <a:lnTo>
                          <a:pt x="14" y="87"/>
                        </a:lnTo>
                        <a:lnTo>
                          <a:pt x="20" y="62"/>
                        </a:lnTo>
                        <a:lnTo>
                          <a:pt x="22" y="41"/>
                        </a:lnTo>
                        <a:lnTo>
                          <a:pt x="22" y="18"/>
                        </a:lnTo>
                        <a:lnTo>
                          <a:pt x="22" y="0"/>
                        </a:lnTo>
                        <a:lnTo>
                          <a:pt x="27" y="24"/>
                        </a:lnTo>
                        <a:lnTo>
                          <a:pt x="27" y="58"/>
                        </a:lnTo>
                        <a:lnTo>
                          <a:pt x="22" y="94"/>
                        </a:lnTo>
                        <a:lnTo>
                          <a:pt x="11" y="123"/>
                        </a:lnTo>
                        <a:lnTo>
                          <a:pt x="9" y="166"/>
                        </a:lnTo>
                        <a:close/>
                      </a:path>
                    </a:pathLst>
                  </a:custGeom>
                  <a:solidFill>
                    <a:srgbClr val="603000"/>
                  </a:solidFill>
                  <a:ln w="9525">
                    <a:noFill/>
                    <a:round/>
                    <a:headEnd/>
                    <a:tailEnd/>
                  </a:ln>
                </p:spPr>
                <p:txBody>
                  <a:bodyPr/>
                  <a:lstStyle/>
                  <a:p>
                    <a:endParaRPr lang="es-ES"/>
                  </a:p>
                </p:txBody>
              </p:sp>
              <p:sp>
                <p:nvSpPr>
                  <p:cNvPr id="17475" name="Freeform 54"/>
                  <p:cNvSpPr>
                    <a:spLocks/>
                  </p:cNvSpPr>
                  <p:nvPr/>
                </p:nvSpPr>
                <p:spPr bwMode="auto">
                  <a:xfrm>
                    <a:off x="4519" y="2169"/>
                    <a:ext cx="20" cy="95"/>
                  </a:xfrm>
                  <a:custGeom>
                    <a:avLst/>
                    <a:gdLst>
                      <a:gd name="T0" fmla="*/ 2 w 41"/>
                      <a:gd name="T1" fmla="*/ 24 h 190"/>
                      <a:gd name="T2" fmla="*/ 1 w 41"/>
                      <a:gd name="T3" fmla="*/ 22 h 190"/>
                      <a:gd name="T4" fmla="*/ 1 w 41"/>
                      <a:gd name="T5" fmla="*/ 20 h 190"/>
                      <a:gd name="T6" fmla="*/ 3 w 41"/>
                      <a:gd name="T7" fmla="*/ 17 h 190"/>
                      <a:gd name="T8" fmla="*/ 4 w 41"/>
                      <a:gd name="T9" fmla="*/ 13 h 190"/>
                      <a:gd name="T10" fmla="*/ 5 w 41"/>
                      <a:gd name="T11" fmla="*/ 11 h 190"/>
                      <a:gd name="T12" fmla="*/ 5 w 41"/>
                      <a:gd name="T13" fmla="*/ 7 h 190"/>
                      <a:gd name="T14" fmla="*/ 5 w 41"/>
                      <a:gd name="T15" fmla="*/ 3 h 190"/>
                      <a:gd name="T16" fmla="*/ 4 w 41"/>
                      <a:gd name="T17" fmla="*/ 0 h 190"/>
                      <a:gd name="T18" fmla="*/ 4 w 41"/>
                      <a:gd name="T19" fmla="*/ 3 h 190"/>
                      <a:gd name="T20" fmla="*/ 4 w 41"/>
                      <a:gd name="T21" fmla="*/ 7 h 190"/>
                      <a:gd name="T22" fmla="*/ 4 w 41"/>
                      <a:gd name="T23" fmla="*/ 12 h 190"/>
                      <a:gd name="T24" fmla="*/ 1 w 41"/>
                      <a:gd name="T25" fmla="*/ 15 h 190"/>
                      <a:gd name="T26" fmla="*/ 1 w 41"/>
                      <a:gd name="T27" fmla="*/ 18 h 190"/>
                      <a:gd name="T28" fmla="*/ 0 w 41"/>
                      <a:gd name="T29" fmla="*/ 20 h 190"/>
                      <a:gd name="T30" fmla="*/ 0 w 41"/>
                      <a:gd name="T31" fmla="*/ 22 h 190"/>
                      <a:gd name="T32" fmla="*/ 2 w 41"/>
                      <a:gd name="T33" fmla="*/ 24 h 1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
                      <a:gd name="T52" fmla="*/ 0 h 190"/>
                      <a:gd name="T53" fmla="*/ 41 w 41"/>
                      <a:gd name="T54" fmla="*/ 190 h 19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 h="190">
                        <a:moveTo>
                          <a:pt x="17" y="190"/>
                        </a:moveTo>
                        <a:lnTo>
                          <a:pt x="10" y="174"/>
                        </a:lnTo>
                        <a:lnTo>
                          <a:pt x="13" y="155"/>
                        </a:lnTo>
                        <a:lnTo>
                          <a:pt x="26" y="131"/>
                        </a:lnTo>
                        <a:lnTo>
                          <a:pt x="32" y="110"/>
                        </a:lnTo>
                        <a:lnTo>
                          <a:pt x="41" y="85"/>
                        </a:lnTo>
                        <a:lnTo>
                          <a:pt x="41" y="63"/>
                        </a:lnTo>
                        <a:lnTo>
                          <a:pt x="41" y="17"/>
                        </a:lnTo>
                        <a:lnTo>
                          <a:pt x="35" y="0"/>
                        </a:lnTo>
                        <a:lnTo>
                          <a:pt x="35" y="28"/>
                        </a:lnTo>
                        <a:lnTo>
                          <a:pt x="35" y="63"/>
                        </a:lnTo>
                        <a:lnTo>
                          <a:pt x="32" y="89"/>
                        </a:lnTo>
                        <a:lnTo>
                          <a:pt x="15" y="124"/>
                        </a:lnTo>
                        <a:lnTo>
                          <a:pt x="10" y="144"/>
                        </a:lnTo>
                        <a:lnTo>
                          <a:pt x="2" y="158"/>
                        </a:lnTo>
                        <a:lnTo>
                          <a:pt x="0" y="172"/>
                        </a:lnTo>
                        <a:lnTo>
                          <a:pt x="17" y="190"/>
                        </a:lnTo>
                        <a:close/>
                      </a:path>
                    </a:pathLst>
                  </a:custGeom>
                  <a:solidFill>
                    <a:srgbClr val="603000"/>
                  </a:solidFill>
                  <a:ln w="9525">
                    <a:noFill/>
                    <a:round/>
                    <a:headEnd/>
                    <a:tailEnd/>
                  </a:ln>
                </p:spPr>
                <p:txBody>
                  <a:bodyPr/>
                  <a:lstStyle/>
                  <a:p>
                    <a:endParaRPr lang="es-ES"/>
                  </a:p>
                </p:txBody>
              </p:sp>
              <p:sp>
                <p:nvSpPr>
                  <p:cNvPr id="17476" name="Freeform 55"/>
                  <p:cNvSpPr>
                    <a:spLocks/>
                  </p:cNvSpPr>
                  <p:nvPr/>
                </p:nvSpPr>
                <p:spPr bwMode="auto">
                  <a:xfrm>
                    <a:off x="4520" y="2163"/>
                    <a:ext cx="8" cy="71"/>
                  </a:xfrm>
                  <a:custGeom>
                    <a:avLst/>
                    <a:gdLst>
                      <a:gd name="T0" fmla="*/ 0 w 17"/>
                      <a:gd name="T1" fmla="*/ 18 h 142"/>
                      <a:gd name="T2" fmla="*/ 1 w 17"/>
                      <a:gd name="T3" fmla="*/ 14 h 142"/>
                      <a:gd name="T4" fmla="*/ 1 w 17"/>
                      <a:gd name="T5" fmla="*/ 11 h 142"/>
                      <a:gd name="T6" fmla="*/ 2 w 17"/>
                      <a:gd name="T7" fmla="*/ 9 h 142"/>
                      <a:gd name="T8" fmla="*/ 1 w 17"/>
                      <a:gd name="T9" fmla="*/ 4 h 142"/>
                      <a:gd name="T10" fmla="*/ 1 w 17"/>
                      <a:gd name="T11" fmla="*/ 2 h 142"/>
                      <a:gd name="T12" fmla="*/ 1 w 17"/>
                      <a:gd name="T13" fmla="*/ 0 h 142"/>
                      <a:gd name="T14" fmla="*/ 1 w 17"/>
                      <a:gd name="T15" fmla="*/ 3 h 142"/>
                      <a:gd name="T16" fmla="*/ 1 w 17"/>
                      <a:gd name="T17" fmla="*/ 7 h 142"/>
                      <a:gd name="T18" fmla="*/ 0 w 17"/>
                      <a:gd name="T19" fmla="*/ 10 h 142"/>
                      <a:gd name="T20" fmla="*/ 0 w 17"/>
                      <a:gd name="T21" fmla="*/ 13 h 142"/>
                      <a:gd name="T22" fmla="*/ 0 w 17"/>
                      <a:gd name="T23" fmla="*/ 18 h 1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42"/>
                      <a:gd name="T38" fmla="*/ 17 w 17"/>
                      <a:gd name="T39" fmla="*/ 142 h 1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42">
                        <a:moveTo>
                          <a:pt x="0" y="142"/>
                        </a:moveTo>
                        <a:lnTo>
                          <a:pt x="9" y="115"/>
                        </a:lnTo>
                        <a:lnTo>
                          <a:pt x="15" y="89"/>
                        </a:lnTo>
                        <a:lnTo>
                          <a:pt x="17" y="65"/>
                        </a:lnTo>
                        <a:lnTo>
                          <a:pt x="15" y="38"/>
                        </a:lnTo>
                        <a:lnTo>
                          <a:pt x="15" y="20"/>
                        </a:lnTo>
                        <a:lnTo>
                          <a:pt x="15" y="0"/>
                        </a:lnTo>
                        <a:lnTo>
                          <a:pt x="8" y="30"/>
                        </a:lnTo>
                        <a:lnTo>
                          <a:pt x="8" y="62"/>
                        </a:lnTo>
                        <a:lnTo>
                          <a:pt x="6" y="82"/>
                        </a:lnTo>
                        <a:lnTo>
                          <a:pt x="4" y="106"/>
                        </a:lnTo>
                        <a:lnTo>
                          <a:pt x="0" y="142"/>
                        </a:lnTo>
                        <a:close/>
                      </a:path>
                    </a:pathLst>
                  </a:custGeom>
                  <a:solidFill>
                    <a:srgbClr val="603000"/>
                  </a:solidFill>
                  <a:ln w="9525">
                    <a:noFill/>
                    <a:round/>
                    <a:headEnd/>
                    <a:tailEnd/>
                  </a:ln>
                </p:spPr>
                <p:txBody>
                  <a:bodyPr/>
                  <a:lstStyle/>
                  <a:p>
                    <a:endParaRPr lang="es-ES"/>
                  </a:p>
                </p:txBody>
              </p:sp>
              <p:sp>
                <p:nvSpPr>
                  <p:cNvPr id="17477" name="Freeform 56"/>
                  <p:cNvSpPr>
                    <a:spLocks/>
                  </p:cNvSpPr>
                  <p:nvPr/>
                </p:nvSpPr>
                <p:spPr bwMode="auto">
                  <a:xfrm>
                    <a:off x="4566" y="2153"/>
                    <a:ext cx="8" cy="95"/>
                  </a:xfrm>
                  <a:custGeom>
                    <a:avLst/>
                    <a:gdLst>
                      <a:gd name="T0" fmla="*/ 0 w 17"/>
                      <a:gd name="T1" fmla="*/ 23 h 191"/>
                      <a:gd name="T2" fmla="*/ 0 w 17"/>
                      <a:gd name="T3" fmla="*/ 20 h 191"/>
                      <a:gd name="T4" fmla="*/ 0 w 17"/>
                      <a:gd name="T5" fmla="*/ 16 h 191"/>
                      <a:gd name="T6" fmla="*/ 0 w 17"/>
                      <a:gd name="T7" fmla="*/ 12 h 191"/>
                      <a:gd name="T8" fmla="*/ 0 w 17"/>
                      <a:gd name="T9" fmla="*/ 9 h 191"/>
                      <a:gd name="T10" fmla="*/ 0 w 17"/>
                      <a:gd name="T11" fmla="*/ 5 h 191"/>
                      <a:gd name="T12" fmla="*/ 1 w 17"/>
                      <a:gd name="T13" fmla="*/ 1 h 191"/>
                      <a:gd name="T14" fmla="*/ 1 w 17"/>
                      <a:gd name="T15" fmla="*/ 0 h 191"/>
                      <a:gd name="T16" fmla="*/ 2 w 17"/>
                      <a:gd name="T17" fmla="*/ 2 h 191"/>
                      <a:gd name="T18" fmla="*/ 1 w 17"/>
                      <a:gd name="T19" fmla="*/ 7 h 191"/>
                      <a:gd name="T20" fmla="*/ 0 w 17"/>
                      <a:gd name="T21" fmla="*/ 12 h 191"/>
                      <a:gd name="T22" fmla="*/ 0 w 17"/>
                      <a:gd name="T23" fmla="*/ 15 h 191"/>
                      <a:gd name="T24" fmla="*/ 0 w 17"/>
                      <a:gd name="T25" fmla="*/ 18 h 191"/>
                      <a:gd name="T26" fmla="*/ 0 w 17"/>
                      <a:gd name="T27" fmla="*/ 23 h 1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
                      <a:gd name="T43" fmla="*/ 0 h 191"/>
                      <a:gd name="T44" fmla="*/ 17 w 17"/>
                      <a:gd name="T45" fmla="*/ 191 h 1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 h="191">
                        <a:moveTo>
                          <a:pt x="2" y="191"/>
                        </a:moveTo>
                        <a:lnTo>
                          <a:pt x="2" y="164"/>
                        </a:lnTo>
                        <a:lnTo>
                          <a:pt x="0" y="131"/>
                        </a:lnTo>
                        <a:lnTo>
                          <a:pt x="0" y="100"/>
                        </a:lnTo>
                        <a:lnTo>
                          <a:pt x="2" y="73"/>
                        </a:lnTo>
                        <a:lnTo>
                          <a:pt x="6" y="47"/>
                        </a:lnTo>
                        <a:lnTo>
                          <a:pt x="10" y="14"/>
                        </a:lnTo>
                        <a:lnTo>
                          <a:pt x="13" y="0"/>
                        </a:lnTo>
                        <a:lnTo>
                          <a:pt x="17" y="20"/>
                        </a:lnTo>
                        <a:lnTo>
                          <a:pt x="13" y="59"/>
                        </a:lnTo>
                        <a:lnTo>
                          <a:pt x="6" y="97"/>
                        </a:lnTo>
                        <a:lnTo>
                          <a:pt x="4" y="122"/>
                        </a:lnTo>
                        <a:lnTo>
                          <a:pt x="4" y="146"/>
                        </a:lnTo>
                        <a:lnTo>
                          <a:pt x="2" y="191"/>
                        </a:lnTo>
                        <a:close/>
                      </a:path>
                    </a:pathLst>
                  </a:custGeom>
                  <a:solidFill>
                    <a:srgbClr val="603000"/>
                  </a:solidFill>
                  <a:ln w="9525">
                    <a:noFill/>
                    <a:round/>
                    <a:headEnd/>
                    <a:tailEnd/>
                  </a:ln>
                </p:spPr>
                <p:txBody>
                  <a:bodyPr/>
                  <a:lstStyle/>
                  <a:p>
                    <a:endParaRPr lang="es-ES"/>
                  </a:p>
                </p:txBody>
              </p:sp>
              <p:sp>
                <p:nvSpPr>
                  <p:cNvPr id="17478" name="Freeform 57"/>
                  <p:cNvSpPr>
                    <a:spLocks/>
                  </p:cNvSpPr>
                  <p:nvPr/>
                </p:nvSpPr>
                <p:spPr bwMode="auto">
                  <a:xfrm>
                    <a:off x="4591" y="2187"/>
                    <a:ext cx="15" cy="97"/>
                  </a:xfrm>
                  <a:custGeom>
                    <a:avLst/>
                    <a:gdLst>
                      <a:gd name="T0" fmla="*/ 4 w 29"/>
                      <a:gd name="T1" fmla="*/ 24 h 194"/>
                      <a:gd name="T2" fmla="*/ 3 w 29"/>
                      <a:gd name="T3" fmla="*/ 24 h 194"/>
                      <a:gd name="T4" fmla="*/ 2 w 29"/>
                      <a:gd name="T5" fmla="*/ 23 h 194"/>
                      <a:gd name="T6" fmla="*/ 1 w 29"/>
                      <a:gd name="T7" fmla="*/ 23 h 194"/>
                      <a:gd name="T8" fmla="*/ 0 w 29"/>
                      <a:gd name="T9" fmla="*/ 21 h 194"/>
                      <a:gd name="T10" fmla="*/ 0 w 29"/>
                      <a:gd name="T11" fmla="*/ 18 h 194"/>
                      <a:gd name="T12" fmla="*/ 1 w 29"/>
                      <a:gd name="T13" fmla="*/ 15 h 194"/>
                      <a:gd name="T14" fmla="*/ 2 w 29"/>
                      <a:gd name="T15" fmla="*/ 12 h 194"/>
                      <a:gd name="T16" fmla="*/ 2 w 29"/>
                      <a:gd name="T17" fmla="*/ 7 h 194"/>
                      <a:gd name="T18" fmla="*/ 2 w 29"/>
                      <a:gd name="T19" fmla="*/ 3 h 194"/>
                      <a:gd name="T20" fmla="*/ 1 w 29"/>
                      <a:gd name="T21" fmla="*/ 0 h 194"/>
                      <a:gd name="T22" fmla="*/ 3 w 29"/>
                      <a:gd name="T23" fmla="*/ 3 h 194"/>
                      <a:gd name="T24" fmla="*/ 3 w 29"/>
                      <a:gd name="T25" fmla="*/ 6 h 194"/>
                      <a:gd name="T26" fmla="*/ 3 w 29"/>
                      <a:gd name="T27" fmla="*/ 10 h 194"/>
                      <a:gd name="T28" fmla="*/ 3 w 29"/>
                      <a:gd name="T29" fmla="*/ 13 h 194"/>
                      <a:gd name="T30" fmla="*/ 2 w 29"/>
                      <a:gd name="T31" fmla="*/ 16 h 194"/>
                      <a:gd name="T32" fmla="*/ 1 w 29"/>
                      <a:gd name="T33" fmla="*/ 19 h 194"/>
                      <a:gd name="T34" fmla="*/ 1 w 29"/>
                      <a:gd name="T35" fmla="*/ 21 h 194"/>
                      <a:gd name="T36" fmla="*/ 3 w 29"/>
                      <a:gd name="T37" fmla="*/ 22 h 194"/>
                      <a:gd name="T38" fmla="*/ 4 w 29"/>
                      <a:gd name="T39" fmla="*/ 24 h 1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9"/>
                      <a:gd name="T61" fmla="*/ 0 h 194"/>
                      <a:gd name="T62" fmla="*/ 29 w 29"/>
                      <a:gd name="T63" fmla="*/ 194 h 19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9" h="194">
                        <a:moveTo>
                          <a:pt x="29" y="194"/>
                        </a:moveTo>
                        <a:lnTo>
                          <a:pt x="24" y="187"/>
                        </a:lnTo>
                        <a:lnTo>
                          <a:pt x="13" y="178"/>
                        </a:lnTo>
                        <a:lnTo>
                          <a:pt x="2" y="177"/>
                        </a:lnTo>
                        <a:lnTo>
                          <a:pt x="0" y="167"/>
                        </a:lnTo>
                        <a:lnTo>
                          <a:pt x="0" y="142"/>
                        </a:lnTo>
                        <a:lnTo>
                          <a:pt x="6" y="123"/>
                        </a:lnTo>
                        <a:lnTo>
                          <a:pt x="13" y="91"/>
                        </a:lnTo>
                        <a:lnTo>
                          <a:pt x="13" y="62"/>
                        </a:lnTo>
                        <a:lnTo>
                          <a:pt x="15" y="24"/>
                        </a:lnTo>
                        <a:lnTo>
                          <a:pt x="7" y="0"/>
                        </a:lnTo>
                        <a:lnTo>
                          <a:pt x="20" y="25"/>
                        </a:lnTo>
                        <a:lnTo>
                          <a:pt x="20" y="45"/>
                        </a:lnTo>
                        <a:lnTo>
                          <a:pt x="20" y="74"/>
                        </a:lnTo>
                        <a:lnTo>
                          <a:pt x="20" y="104"/>
                        </a:lnTo>
                        <a:lnTo>
                          <a:pt x="13" y="128"/>
                        </a:lnTo>
                        <a:lnTo>
                          <a:pt x="7" y="150"/>
                        </a:lnTo>
                        <a:lnTo>
                          <a:pt x="7" y="163"/>
                        </a:lnTo>
                        <a:lnTo>
                          <a:pt x="17" y="171"/>
                        </a:lnTo>
                        <a:lnTo>
                          <a:pt x="29" y="194"/>
                        </a:lnTo>
                        <a:close/>
                      </a:path>
                    </a:pathLst>
                  </a:custGeom>
                  <a:solidFill>
                    <a:srgbClr val="603000"/>
                  </a:solidFill>
                  <a:ln w="9525">
                    <a:noFill/>
                    <a:round/>
                    <a:headEnd/>
                    <a:tailEnd/>
                  </a:ln>
                </p:spPr>
                <p:txBody>
                  <a:bodyPr/>
                  <a:lstStyle/>
                  <a:p>
                    <a:endParaRPr lang="es-ES"/>
                  </a:p>
                </p:txBody>
              </p:sp>
              <p:sp>
                <p:nvSpPr>
                  <p:cNvPr id="17479" name="Freeform 58"/>
                  <p:cNvSpPr>
                    <a:spLocks/>
                  </p:cNvSpPr>
                  <p:nvPr/>
                </p:nvSpPr>
                <p:spPr bwMode="auto">
                  <a:xfrm>
                    <a:off x="4601" y="2210"/>
                    <a:ext cx="11" cy="70"/>
                  </a:xfrm>
                  <a:custGeom>
                    <a:avLst/>
                    <a:gdLst>
                      <a:gd name="T0" fmla="*/ 2 w 23"/>
                      <a:gd name="T1" fmla="*/ 17 h 141"/>
                      <a:gd name="T2" fmla="*/ 1 w 23"/>
                      <a:gd name="T3" fmla="*/ 15 h 141"/>
                      <a:gd name="T4" fmla="*/ 0 w 23"/>
                      <a:gd name="T5" fmla="*/ 15 h 141"/>
                      <a:gd name="T6" fmla="*/ 0 w 23"/>
                      <a:gd name="T7" fmla="*/ 14 h 141"/>
                      <a:gd name="T8" fmla="*/ 0 w 23"/>
                      <a:gd name="T9" fmla="*/ 12 h 141"/>
                      <a:gd name="T10" fmla="*/ 1 w 23"/>
                      <a:gd name="T11" fmla="*/ 10 h 141"/>
                      <a:gd name="T12" fmla="*/ 1 w 23"/>
                      <a:gd name="T13" fmla="*/ 8 h 141"/>
                      <a:gd name="T14" fmla="*/ 1 w 23"/>
                      <a:gd name="T15" fmla="*/ 5 h 141"/>
                      <a:gd name="T16" fmla="*/ 1 w 23"/>
                      <a:gd name="T17" fmla="*/ 1 h 141"/>
                      <a:gd name="T18" fmla="*/ 1 w 23"/>
                      <a:gd name="T19" fmla="*/ 0 h 141"/>
                      <a:gd name="T20" fmla="*/ 2 w 23"/>
                      <a:gd name="T21" fmla="*/ 3 h 141"/>
                      <a:gd name="T22" fmla="*/ 2 w 23"/>
                      <a:gd name="T23" fmla="*/ 7 h 141"/>
                      <a:gd name="T24" fmla="*/ 2 w 23"/>
                      <a:gd name="T25" fmla="*/ 10 h 141"/>
                      <a:gd name="T26" fmla="*/ 1 w 23"/>
                      <a:gd name="T27" fmla="*/ 12 h 141"/>
                      <a:gd name="T28" fmla="*/ 1 w 23"/>
                      <a:gd name="T29" fmla="*/ 14 h 141"/>
                      <a:gd name="T30" fmla="*/ 2 w 23"/>
                      <a:gd name="T31" fmla="*/ 14 h 141"/>
                      <a:gd name="T32" fmla="*/ 2 w 23"/>
                      <a:gd name="T33" fmla="*/ 17 h 1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141"/>
                      <a:gd name="T53" fmla="*/ 23 w 23"/>
                      <a:gd name="T54" fmla="*/ 141 h 1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141">
                        <a:moveTo>
                          <a:pt x="19" y="141"/>
                        </a:moveTo>
                        <a:lnTo>
                          <a:pt x="11" y="127"/>
                        </a:lnTo>
                        <a:lnTo>
                          <a:pt x="6" y="121"/>
                        </a:lnTo>
                        <a:lnTo>
                          <a:pt x="0" y="113"/>
                        </a:lnTo>
                        <a:lnTo>
                          <a:pt x="2" y="100"/>
                        </a:lnTo>
                        <a:lnTo>
                          <a:pt x="8" y="86"/>
                        </a:lnTo>
                        <a:lnTo>
                          <a:pt x="13" y="66"/>
                        </a:lnTo>
                        <a:lnTo>
                          <a:pt x="15" y="45"/>
                        </a:lnTo>
                        <a:lnTo>
                          <a:pt x="13" y="13"/>
                        </a:lnTo>
                        <a:lnTo>
                          <a:pt x="11" y="0"/>
                        </a:lnTo>
                        <a:lnTo>
                          <a:pt x="23" y="27"/>
                        </a:lnTo>
                        <a:lnTo>
                          <a:pt x="23" y="58"/>
                        </a:lnTo>
                        <a:lnTo>
                          <a:pt x="17" y="87"/>
                        </a:lnTo>
                        <a:lnTo>
                          <a:pt x="11" y="101"/>
                        </a:lnTo>
                        <a:lnTo>
                          <a:pt x="11" y="113"/>
                        </a:lnTo>
                        <a:lnTo>
                          <a:pt x="19" y="117"/>
                        </a:lnTo>
                        <a:lnTo>
                          <a:pt x="19" y="141"/>
                        </a:lnTo>
                        <a:close/>
                      </a:path>
                    </a:pathLst>
                  </a:custGeom>
                  <a:solidFill>
                    <a:srgbClr val="603000"/>
                  </a:solidFill>
                  <a:ln w="9525">
                    <a:noFill/>
                    <a:round/>
                    <a:headEnd/>
                    <a:tailEnd/>
                  </a:ln>
                </p:spPr>
                <p:txBody>
                  <a:bodyPr/>
                  <a:lstStyle/>
                  <a:p>
                    <a:endParaRPr lang="es-ES"/>
                  </a:p>
                </p:txBody>
              </p:sp>
              <p:sp>
                <p:nvSpPr>
                  <p:cNvPr id="17480" name="Freeform 59"/>
                  <p:cNvSpPr>
                    <a:spLocks/>
                  </p:cNvSpPr>
                  <p:nvPr/>
                </p:nvSpPr>
                <p:spPr bwMode="auto">
                  <a:xfrm>
                    <a:off x="4576" y="2154"/>
                    <a:ext cx="13" cy="79"/>
                  </a:xfrm>
                  <a:custGeom>
                    <a:avLst/>
                    <a:gdLst>
                      <a:gd name="T0" fmla="*/ 3 w 25"/>
                      <a:gd name="T1" fmla="*/ 19 h 159"/>
                      <a:gd name="T2" fmla="*/ 3 w 25"/>
                      <a:gd name="T3" fmla="*/ 17 h 159"/>
                      <a:gd name="T4" fmla="*/ 2 w 25"/>
                      <a:gd name="T5" fmla="*/ 13 h 159"/>
                      <a:gd name="T6" fmla="*/ 0 w 25"/>
                      <a:gd name="T7" fmla="*/ 11 h 159"/>
                      <a:gd name="T8" fmla="*/ 0 w 25"/>
                      <a:gd name="T9" fmla="*/ 9 h 159"/>
                      <a:gd name="T10" fmla="*/ 0 w 25"/>
                      <a:gd name="T11" fmla="*/ 6 h 159"/>
                      <a:gd name="T12" fmla="*/ 1 w 25"/>
                      <a:gd name="T13" fmla="*/ 4 h 159"/>
                      <a:gd name="T14" fmla="*/ 2 w 25"/>
                      <a:gd name="T15" fmla="*/ 3 h 159"/>
                      <a:gd name="T16" fmla="*/ 2 w 25"/>
                      <a:gd name="T17" fmla="*/ 0 h 159"/>
                      <a:gd name="T18" fmla="*/ 3 w 25"/>
                      <a:gd name="T19" fmla="*/ 3 h 159"/>
                      <a:gd name="T20" fmla="*/ 2 w 25"/>
                      <a:gd name="T21" fmla="*/ 7 h 159"/>
                      <a:gd name="T22" fmla="*/ 2 w 25"/>
                      <a:gd name="T23" fmla="*/ 11 h 159"/>
                      <a:gd name="T24" fmla="*/ 2 w 25"/>
                      <a:gd name="T25" fmla="*/ 12 h 159"/>
                      <a:gd name="T26" fmla="*/ 4 w 25"/>
                      <a:gd name="T27" fmla="*/ 15 h 159"/>
                      <a:gd name="T28" fmla="*/ 3 w 25"/>
                      <a:gd name="T29" fmla="*/ 19 h 1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
                      <a:gd name="T46" fmla="*/ 0 h 159"/>
                      <a:gd name="T47" fmla="*/ 25 w 25"/>
                      <a:gd name="T48" fmla="*/ 159 h 1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 h="159">
                        <a:moveTo>
                          <a:pt x="20" y="159"/>
                        </a:moveTo>
                        <a:lnTo>
                          <a:pt x="20" y="140"/>
                        </a:lnTo>
                        <a:lnTo>
                          <a:pt x="11" y="110"/>
                        </a:lnTo>
                        <a:lnTo>
                          <a:pt x="0" y="90"/>
                        </a:lnTo>
                        <a:lnTo>
                          <a:pt x="0" y="75"/>
                        </a:lnTo>
                        <a:lnTo>
                          <a:pt x="0" y="52"/>
                        </a:lnTo>
                        <a:lnTo>
                          <a:pt x="7" y="38"/>
                        </a:lnTo>
                        <a:lnTo>
                          <a:pt x="13" y="26"/>
                        </a:lnTo>
                        <a:lnTo>
                          <a:pt x="16" y="0"/>
                        </a:lnTo>
                        <a:lnTo>
                          <a:pt x="20" y="31"/>
                        </a:lnTo>
                        <a:lnTo>
                          <a:pt x="9" y="56"/>
                        </a:lnTo>
                        <a:lnTo>
                          <a:pt x="9" y="89"/>
                        </a:lnTo>
                        <a:lnTo>
                          <a:pt x="16" y="103"/>
                        </a:lnTo>
                        <a:lnTo>
                          <a:pt x="25" y="126"/>
                        </a:lnTo>
                        <a:lnTo>
                          <a:pt x="20" y="159"/>
                        </a:lnTo>
                        <a:close/>
                      </a:path>
                    </a:pathLst>
                  </a:custGeom>
                  <a:solidFill>
                    <a:srgbClr val="603000"/>
                  </a:solidFill>
                  <a:ln w="9525">
                    <a:noFill/>
                    <a:round/>
                    <a:headEnd/>
                    <a:tailEnd/>
                  </a:ln>
                </p:spPr>
                <p:txBody>
                  <a:bodyPr/>
                  <a:lstStyle/>
                  <a:p>
                    <a:endParaRPr lang="es-ES"/>
                  </a:p>
                </p:txBody>
              </p:sp>
              <p:sp>
                <p:nvSpPr>
                  <p:cNvPr id="17481" name="Freeform 60"/>
                  <p:cNvSpPr>
                    <a:spLocks/>
                  </p:cNvSpPr>
                  <p:nvPr/>
                </p:nvSpPr>
                <p:spPr bwMode="auto">
                  <a:xfrm>
                    <a:off x="4583" y="2174"/>
                    <a:ext cx="10" cy="54"/>
                  </a:xfrm>
                  <a:custGeom>
                    <a:avLst/>
                    <a:gdLst>
                      <a:gd name="T0" fmla="*/ 2 w 21"/>
                      <a:gd name="T1" fmla="*/ 14 h 108"/>
                      <a:gd name="T2" fmla="*/ 2 w 21"/>
                      <a:gd name="T3" fmla="*/ 11 h 108"/>
                      <a:gd name="T4" fmla="*/ 1 w 21"/>
                      <a:gd name="T5" fmla="*/ 8 h 108"/>
                      <a:gd name="T6" fmla="*/ 0 w 21"/>
                      <a:gd name="T7" fmla="*/ 7 h 108"/>
                      <a:gd name="T8" fmla="*/ 0 w 21"/>
                      <a:gd name="T9" fmla="*/ 4 h 108"/>
                      <a:gd name="T10" fmla="*/ 0 w 21"/>
                      <a:gd name="T11" fmla="*/ 3 h 108"/>
                      <a:gd name="T12" fmla="*/ 0 w 21"/>
                      <a:gd name="T13" fmla="*/ 2 h 108"/>
                      <a:gd name="T14" fmla="*/ 1 w 21"/>
                      <a:gd name="T15" fmla="*/ 0 h 108"/>
                      <a:gd name="T16" fmla="*/ 1 w 21"/>
                      <a:gd name="T17" fmla="*/ 2 h 108"/>
                      <a:gd name="T18" fmla="*/ 1 w 21"/>
                      <a:gd name="T19" fmla="*/ 3 h 108"/>
                      <a:gd name="T20" fmla="*/ 2 w 21"/>
                      <a:gd name="T21" fmla="*/ 6 h 108"/>
                      <a:gd name="T22" fmla="*/ 2 w 21"/>
                      <a:gd name="T23" fmla="*/ 7 h 108"/>
                      <a:gd name="T24" fmla="*/ 2 w 21"/>
                      <a:gd name="T25" fmla="*/ 9 h 108"/>
                      <a:gd name="T26" fmla="*/ 2 w 21"/>
                      <a:gd name="T27" fmla="*/ 11 h 108"/>
                      <a:gd name="T28" fmla="*/ 2 w 21"/>
                      <a:gd name="T29" fmla="*/ 14 h 1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
                      <a:gd name="T46" fmla="*/ 0 h 108"/>
                      <a:gd name="T47" fmla="*/ 21 w 21"/>
                      <a:gd name="T48" fmla="*/ 108 h 10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 h="108">
                        <a:moveTo>
                          <a:pt x="17" y="108"/>
                        </a:moveTo>
                        <a:lnTo>
                          <a:pt x="17" y="88"/>
                        </a:lnTo>
                        <a:lnTo>
                          <a:pt x="11" y="64"/>
                        </a:lnTo>
                        <a:lnTo>
                          <a:pt x="6" y="53"/>
                        </a:lnTo>
                        <a:lnTo>
                          <a:pt x="0" y="32"/>
                        </a:lnTo>
                        <a:lnTo>
                          <a:pt x="0" y="22"/>
                        </a:lnTo>
                        <a:lnTo>
                          <a:pt x="2" y="10"/>
                        </a:lnTo>
                        <a:lnTo>
                          <a:pt x="13" y="0"/>
                        </a:lnTo>
                        <a:lnTo>
                          <a:pt x="13" y="15"/>
                        </a:lnTo>
                        <a:lnTo>
                          <a:pt x="13" y="28"/>
                        </a:lnTo>
                        <a:lnTo>
                          <a:pt x="17" y="41"/>
                        </a:lnTo>
                        <a:lnTo>
                          <a:pt x="19" y="52"/>
                        </a:lnTo>
                        <a:lnTo>
                          <a:pt x="21" y="70"/>
                        </a:lnTo>
                        <a:lnTo>
                          <a:pt x="21" y="84"/>
                        </a:lnTo>
                        <a:lnTo>
                          <a:pt x="17" y="108"/>
                        </a:lnTo>
                        <a:close/>
                      </a:path>
                    </a:pathLst>
                  </a:custGeom>
                  <a:solidFill>
                    <a:srgbClr val="603000"/>
                  </a:solidFill>
                  <a:ln w="9525">
                    <a:noFill/>
                    <a:round/>
                    <a:headEnd/>
                    <a:tailEnd/>
                  </a:ln>
                </p:spPr>
                <p:txBody>
                  <a:bodyPr/>
                  <a:lstStyle/>
                  <a:p>
                    <a:endParaRPr lang="es-ES"/>
                  </a:p>
                </p:txBody>
              </p:sp>
              <p:sp>
                <p:nvSpPr>
                  <p:cNvPr id="17482" name="Freeform 61"/>
                  <p:cNvSpPr>
                    <a:spLocks/>
                  </p:cNvSpPr>
                  <p:nvPr/>
                </p:nvSpPr>
                <p:spPr bwMode="auto">
                  <a:xfrm>
                    <a:off x="4647" y="2268"/>
                    <a:ext cx="34" cy="29"/>
                  </a:xfrm>
                  <a:custGeom>
                    <a:avLst/>
                    <a:gdLst>
                      <a:gd name="T0" fmla="*/ 5 w 68"/>
                      <a:gd name="T1" fmla="*/ 1 h 57"/>
                      <a:gd name="T2" fmla="*/ 3 w 68"/>
                      <a:gd name="T3" fmla="*/ 1 h 57"/>
                      <a:gd name="T4" fmla="*/ 1 w 68"/>
                      <a:gd name="T5" fmla="*/ 3 h 57"/>
                      <a:gd name="T6" fmla="*/ 1 w 68"/>
                      <a:gd name="T7" fmla="*/ 4 h 57"/>
                      <a:gd name="T8" fmla="*/ 2 w 68"/>
                      <a:gd name="T9" fmla="*/ 6 h 57"/>
                      <a:gd name="T10" fmla="*/ 3 w 68"/>
                      <a:gd name="T11" fmla="*/ 6 h 57"/>
                      <a:gd name="T12" fmla="*/ 5 w 68"/>
                      <a:gd name="T13" fmla="*/ 7 h 57"/>
                      <a:gd name="T14" fmla="*/ 9 w 68"/>
                      <a:gd name="T15" fmla="*/ 8 h 57"/>
                      <a:gd name="T16" fmla="*/ 3 w 68"/>
                      <a:gd name="T17" fmla="*/ 7 h 57"/>
                      <a:gd name="T18" fmla="*/ 1 w 68"/>
                      <a:gd name="T19" fmla="*/ 6 h 57"/>
                      <a:gd name="T20" fmla="*/ 0 w 68"/>
                      <a:gd name="T21" fmla="*/ 3 h 57"/>
                      <a:gd name="T22" fmla="*/ 1 w 68"/>
                      <a:gd name="T23" fmla="*/ 2 h 57"/>
                      <a:gd name="T24" fmla="*/ 1 w 68"/>
                      <a:gd name="T25" fmla="*/ 1 h 57"/>
                      <a:gd name="T26" fmla="*/ 3 w 68"/>
                      <a:gd name="T27" fmla="*/ 0 h 57"/>
                      <a:gd name="T28" fmla="*/ 5 w 68"/>
                      <a:gd name="T29" fmla="*/ 1 h 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8"/>
                      <a:gd name="T46" fmla="*/ 0 h 57"/>
                      <a:gd name="T47" fmla="*/ 68 w 68"/>
                      <a:gd name="T48" fmla="*/ 57 h 5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8" h="57">
                        <a:moveTo>
                          <a:pt x="46" y="1"/>
                        </a:moveTo>
                        <a:lnTo>
                          <a:pt x="24" y="5"/>
                        </a:lnTo>
                        <a:lnTo>
                          <a:pt x="13" y="17"/>
                        </a:lnTo>
                        <a:lnTo>
                          <a:pt x="13" y="28"/>
                        </a:lnTo>
                        <a:lnTo>
                          <a:pt x="16" y="42"/>
                        </a:lnTo>
                        <a:lnTo>
                          <a:pt x="24" y="45"/>
                        </a:lnTo>
                        <a:lnTo>
                          <a:pt x="40" y="52"/>
                        </a:lnTo>
                        <a:lnTo>
                          <a:pt x="68" y="57"/>
                        </a:lnTo>
                        <a:lnTo>
                          <a:pt x="29" y="56"/>
                        </a:lnTo>
                        <a:lnTo>
                          <a:pt x="7" y="46"/>
                        </a:lnTo>
                        <a:lnTo>
                          <a:pt x="0" y="24"/>
                        </a:lnTo>
                        <a:lnTo>
                          <a:pt x="1" y="11"/>
                        </a:lnTo>
                        <a:lnTo>
                          <a:pt x="11" y="4"/>
                        </a:lnTo>
                        <a:lnTo>
                          <a:pt x="29" y="0"/>
                        </a:lnTo>
                        <a:lnTo>
                          <a:pt x="46" y="1"/>
                        </a:lnTo>
                        <a:close/>
                      </a:path>
                    </a:pathLst>
                  </a:custGeom>
                  <a:solidFill>
                    <a:srgbClr val="603000"/>
                  </a:solidFill>
                  <a:ln w="9525">
                    <a:noFill/>
                    <a:round/>
                    <a:headEnd/>
                    <a:tailEnd/>
                  </a:ln>
                </p:spPr>
                <p:txBody>
                  <a:bodyPr/>
                  <a:lstStyle/>
                  <a:p>
                    <a:endParaRPr lang="es-ES"/>
                  </a:p>
                </p:txBody>
              </p:sp>
              <p:sp>
                <p:nvSpPr>
                  <p:cNvPr id="17483" name="Freeform 62"/>
                  <p:cNvSpPr>
                    <a:spLocks/>
                  </p:cNvSpPr>
                  <p:nvPr/>
                </p:nvSpPr>
                <p:spPr bwMode="auto">
                  <a:xfrm>
                    <a:off x="4659" y="2271"/>
                    <a:ext cx="50" cy="25"/>
                  </a:xfrm>
                  <a:custGeom>
                    <a:avLst/>
                    <a:gdLst>
                      <a:gd name="T0" fmla="*/ 4 w 99"/>
                      <a:gd name="T1" fmla="*/ 0 h 51"/>
                      <a:gd name="T2" fmla="*/ 1 w 99"/>
                      <a:gd name="T3" fmla="*/ 0 h 51"/>
                      <a:gd name="T4" fmla="*/ 1 w 99"/>
                      <a:gd name="T5" fmla="*/ 1 h 51"/>
                      <a:gd name="T6" fmla="*/ 0 w 99"/>
                      <a:gd name="T7" fmla="*/ 2 h 51"/>
                      <a:gd name="T8" fmla="*/ 1 w 99"/>
                      <a:gd name="T9" fmla="*/ 3 h 51"/>
                      <a:gd name="T10" fmla="*/ 2 w 99"/>
                      <a:gd name="T11" fmla="*/ 4 h 51"/>
                      <a:gd name="T12" fmla="*/ 6 w 99"/>
                      <a:gd name="T13" fmla="*/ 5 h 51"/>
                      <a:gd name="T14" fmla="*/ 9 w 99"/>
                      <a:gd name="T15" fmla="*/ 6 h 51"/>
                      <a:gd name="T16" fmla="*/ 13 w 99"/>
                      <a:gd name="T17" fmla="*/ 6 h 51"/>
                      <a:gd name="T18" fmla="*/ 8 w 99"/>
                      <a:gd name="T19" fmla="*/ 5 h 51"/>
                      <a:gd name="T20" fmla="*/ 3 w 99"/>
                      <a:gd name="T21" fmla="*/ 4 h 51"/>
                      <a:gd name="T22" fmla="*/ 2 w 99"/>
                      <a:gd name="T23" fmla="*/ 2 h 51"/>
                      <a:gd name="T24" fmla="*/ 4 w 99"/>
                      <a:gd name="T25" fmla="*/ 0 h 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9"/>
                      <a:gd name="T40" fmla="*/ 0 h 51"/>
                      <a:gd name="T41" fmla="*/ 99 w 99"/>
                      <a:gd name="T42" fmla="*/ 51 h 5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9" h="51">
                        <a:moveTo>
                          <a:pt x="25" y="0"/>
                        </a:moveTo>
                        <a:lnTo>
                          <a:pt x="7" y="3"/>
                        </a:lnTo>
                        <a:lnTo>
                          <a:pt x="3" y="9"/>
                        </a:lnTo>
                        <a:lnTo>
                          <a:pt x="0" y="17"/>
                        </a:lnTo>
                        <a:lnTo>
                          <a:pt x="3" y="28"/>
                        </a:lnTo>
                        <a:lnTo>
                          <a:pt x="16" y="38"/>
                        </a:lnTo>
                        <a:lnTo>
                          <a:pt x="46" y="42"/>
                        </a:lnTo>
                        <a:lnTo>
                          <a:pt x="71" y="49"/>
                        </a:lnTo>
                        <a:lnTo>
                          <a:pt x="99" y="51"/>
                        </a:lnTo>
                        <a:lnTo>
                          <a:pt x="62" y="41"/>
                        </a:lnTo>
                        <a:lnTo>
                          <a:pt x="20" y="33"/>
                        </a:lnTo>
                        <a:lnTo>
                          <a:pt x="12" y="20"/>
                        </a:lnTo>
                        <a:lnTo>
                          <a:pt x="25" y="0"/>
                        </a:lnTo>
                        <a:close/>
                      </a:path>
                    </a:pathLst>
                  </a:custGeom>
                  <a:solidFill>
                    <a:srgbClr val="603000"/>
                  </a:solidFill>
                  <a:ln w="9525">
                    <a:noFill/>
                    <a:round/>
                    <a:headEnd/>
                    <a:tailEnd/>
                  </a:ln>
                </p:spPr>
                <p:txBody>
                  <a:bodyPr/>
                  <a:lstStyle/>
                  <a:p>
                    <a:endParaRPr lang="es-ES"/>
                  </a:p>
                </p:txBody>
              </p:sp>
              <p:sp>
                <p:nvSpPr>
                  <p:cNvPr id="17484" name="Freeform 63"/>
                  <p:cNvSpPr>
                    <a:spLocks/>
                  </p:cNvSpPr>
                  <p:nvPr/>
                </p:nvSpPr>
                <p:spPr bwMode="auto">
                  <a:xfrm>
                    <a:off x="4671" y="2275"/>
                    <a:ext cx="87" cy="29"/>
                  </a:xfrm>
                  <a:custGeom>
                    <a:avLst/>
                    <a:gdLst>
                      <a:gd name="T0" fmla="*/ 0 w 175"/>
                      <a:gd name="T1" fmla="*/ 0 h 57"/>
                      <a:gd name="T2" fmla="*/ 0 w 175"/>
                      <a:gd name="T3" fmla="*/ 2 h 57"/>
                      <a:gd name="T4" fmla="*/ 0 w 175"/>
                      <a:gd name="T5" fmla="*/ 3 h 57"/>
                      <a:gd name="T6" fmla="*/ 2 w 175"/>
                      <a:gd name="T7" fmla="*/ 3 h 57"/>
                      <a:gd name="T8" fmla="*/ 4 w 175"/>
                      <a:gd name="T9" fmla="*/ 3 h 57"/>
                      <a:gd name="T10" fmla="*/ 7 w 175"/>
                      <a:gd name="T11" fmla="*/ 4 h 57"/>
                      <a:gd name="T12" fmla="*/ 8 w 175"/>
                      <a:gd name="T13" fmla="*/ 4 h 57"/>
                      <a:gd name="T14" fmla="*/ 10 w 175"/>
                      <a:gd name="T15" fmla="*/ 5 h 57"/>
                      <a:gd name="T16" fmla="*/ 14 w 175"/>
                      <a:gd name="T17" fmla="*/ 6 h 57"/>
                      <a:gd name="T18" fmla="*/ 18 w 175"/>
                      <a:gd name="T19" fmla="*/ 7 h 57"/>
                      <a:gd name="T20" fmla="*/ 21 w 175"/>
                      <a:gd name="T21" fmla="*/ 8 h 57"/>
                      <a:gd name="T22" fmla="*/ 16 w 175"/>
                      <a:gd name="T23" fmla="*/ 6 h 57"/>
                      <a:gd name="T24" fmla="*/ 12 w 175"/>
                      <a:gd name="T25" fmla="*/ 5 h 57"/>
                      <a:gd name="T26" fmla="*/ 10 w 175"/>
                      <a:gd name="T27" fmla="*/ 4 h 57"/>
                      <a:gd name="T28" fmla="*/ 8 w 175"/>
                      <a:gd name="T29" fmla="*/ 3 h 57"/>
                      <a:gd name="T30" fmla="*/ 5 w 175"/>
                      <a:gd name="T31" fmla="*/ 1 h 57"/>
                      <a:gd name="T32" fmla="*/ 0 w 175"/>
                      <a:gd name="T33" fmla="*/ 0 h 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5"/>
                      <a:gd name="T52" fmla="*/ 0 h 57"/>
                      <a:gd name="T53" fmla="*/ 175 w 175"/>
                      <a:gd name="T54" fmla="*/ 57 h 5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5" h="57">
                        <a:moveTo>
                          <a:pt x="5" y="0"/>
                        </a:moveTo>
                        <a:lnTo>
                          <a:pt x="0" y="10"/>
                        </a:lnTo>
                        <a:lnTo>
                          <a:pt x="3" y="18"/>
                        </a:lnTo>
                        <a:lnTo>
                          <a:pt x="16" y="19"/>
                        </a:lnTo>
                        <a:lnTo>
                          <a:pt x="38" y="22"/>
                        </a:lnTo>
                        <a:lnTo>
                          <a:pt x="57" y="28"/>
                        </a:lnTo>
                        <a:lnTo>
                          <a:pt x="70" y="32"/>
                        </a:lnTo>
                        <a:lnTo>
                          <a:pt x="86" y="36"/>
                        </a:lnTo>
                        <a:lnTo>
                          <a:pt x="114" y="45"/>
                        </a:lnTo>
                        <a:lnTo>
                          <a:pt x="145" y="53"/>
                        </a:lnTo>
                        <a:lnTo>
                          <a:pt x="175" y="57"/>
                        </a:lnTo>
                        <a:lnTo>
                          <a:pt x="130" y="46"/>
                        </a:lnTo>
                        <a:lnTo>
                          <a:pt x="103" y="36"/>
                        </a:lnTo>
                        <a:lnTo>
                          <a:pt x="82" y="25"/>
                        </a:lnTo>
                        <a:lnTo>
                          <a:pt x="64" y="18"/>
                        </a:lnTo>
                        <a:lnTo>
                          <a:pt x="44" y="8"/>
                        </a:lnTo>
                        <a:lnTo>
                          <a:pt x="5" y="0"/>
                        </a:lnTo>
                        <a:close/>
                      </a:path>
                    </a:pathLst>
                  </a:custGeom>
                  <a:solidFill>
                    <a:srgbClr val="603000"/>
                  </a:solidFill>
                  <a:ln w="9525">
                    <a:noFill/>
                    <a:round/>
                    <a:headEnd/>
                    <a:tailEnd/>
                  </a:ln>
                </p:spPr>
                <p:txBody>
                  <a:bodyPr/>
                  <a:lstStyle/>
                  <a:p>
                    <a:endParaRPr lang="es-ES"/>
                  </a:p>
                </p:txBody>
              </p:sp>
              <p:sp>
                <p:nvSpPr>
                  <p:cNvPr id="17485" name="Freeform 64"/>
                  <p:cNvSpPr>
                    <a:spLocks/>
                  </p:cNvSpPr>
                  <p:nvPr/>
                </p:nvSpPr>
                <p:spPr bwMode="auto">
                  <a:xfrm>
                    <a:off x="4639" y="2210"/>
                    <a:ext cx="23" cy="81"/>
                  </a:xfrm>
                  <a:custGeom>
                    <a:avLst/>
                    <a:gdLst>
                      <a:gd name="T0" fmla="*/ 1 w 46"/>
                      <a:gd name="T1" fmla="*/ 20 h 164"/>
                      <a:gd name="T2" fmla="*/ 1 w 46"/>
                      <a:gd name="T3" fmla="*/ 18 h 164"/>
                      <a:gd name="T4" fmla="*/ 1 w 46"/>
                      <a:gd name="T5" fmla="*/ 16 h 164"/>
                      <a:gd name="T6" fmla="*/ 1 w 46"/>
                      <a:gd name="T7" fmla="*/ 15 h 164"/>
                      <a:gd name="T8" fmla="*/ 3 w 46"/>
                      <a:gd name="T9" fmla="*/ 14 h 164"/>
                      <a:gd name="T10" fmla="*/ 6 w 46"/>
                      <a:gd name="T11" fmla="*/ 13 h 164"/>
                      <a:gd name="T12" fmla="*/ 6 w 46"/>
                      <a:gd name="T13" fmla="*/ 12 h 164"/>
                      <a:gd name="T14" fmla="*/ 6 w 46"/>
                      <a:gd name="T15" fmla="*/ 10 h 164"/>
                      <a:gd name="T16" fmla="*/ 5 w 46"/>
                      <a:gd name="T17" fmla="*/ 7 h 164"/>
                      <a:gd name="T18" fmla="*/ 3 w 46"/>
                      <a:gd name="T19" fmla="*/ 4 h 164"/>
                      <a:gd name="T20" fmla="*/ 3 w 46"/>
                      <a:gd name="T21" fmla="*/ 0 h 164"/>
                      <a:gd name="T22" fmla="*/ 3 w 46"/>
                      <a:gd name="T23" fmla="*/ 3 h 164"/>
                      <a:gd name="T24" fmla="*/ 3 w 46"/>
                      <a:gd name="T25" fmla="*/ 6 h 164"/>
                      <a:gd name="T26" fmla="*/ 3 w 46"/>
                      <a:gd name="T27" fmla="*/ 8 h 164"/>
                      <a:gd name="T28" fmla="*/ 5 w 46"/>
                      <a:gd name="T29" fmla="*/ 10 h 164"/>
                      <a:gd name="T30" fmla="*/ 5 w 46"/>
                      <a:gd name="T31" fmla="*/ 11 h 164"/>
                      <a:gd name="T32" fmla="*/ 3 w 46"/>
                      <a:gd name="T33" fmla="*/ 13 h 164"/>
                      <a:gd name="T34" fmla="*/ 1 w 46"/>
                      <a:gd name="T35" fmla="*/ 15 h 164"/>
                      <a:gd name="T36" fmla="*/ 0 w 46"/>
                      <a:gd name="T37" fmla="*/ 16 h 164"/>
                      <a:gd name="T38" fmla="*/ 0 w 46"/>
                      <a:gd name="T39" fmla="*/ 18 h 164"/>
                      <a:gd name="T40" fmla="*/ 1 w 46"/>
                      <a:gd name="T41" fmla="*/ 20 h 16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6"/>
                      <a:gd name="T64" fmla="*/ 0 h 164"/>
                      <a:gd name="T65" fmla="*/ 46 w 46"/>
                      <a:gd name="T66" fmla="*/ 164 h 16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6" h="164">
                        <a:moveTo>
                          <a:pt x="13" y="164"/>
                        </a:moveTo>
                        <a:lnTo>
                          <a:pt x="7" y="147"/>
                        </a:lnTo>
                        <a:lnTo>
                          <a:pt x="7" y="132"/>
                        </a:lnTo>
                        <a:lnTo>
                          <a:pt x="15" y="121"/>
                        </a:lnTo>
                        <a:lnTo>
                          <a:pt x="30" y="114"/>
                        </a:lnTo>
                        <a:lnTo>
                          <a:pt x="42" y="108"/>
                        </a:lnTo>
                        <a:lnTo>
                          <a:pt x="46" y="98"/>
                        </a:lnTo>
                        <a:lnTo>
                          <a:pt x="46" y="80"/>
                        </a:lnTo>
                        <a:lnTo>
                          <a:pt x="35" y="57"/>
                        </a:lnTo>
                        <a:lnTo>
                          <a:pt x="30" y="39"/>
                        </a:lnTo>
                        <a:lnTo>
                          <a:pt x="30" y="0"/>
                        </a:lnTo>
                        <a:lnTo>
                          <a:pt x="26" y="25"/>
                        </a:lnTo>
                        <a:lnTo>
                          <a:pt x="26" y="52"/>
                        </a:lnTo>
                        <a:lnTo>
                          <a:pt x="31" y="69"/>
                        </a:lnTo>
                        <a:lnTo>
                          <a:pt x="33" y="80"/>
                        </a:lnTo>
                        <a:lnTo>
                          <a:pt x="33" y="93"/>
                        </a:lnTo>
                        <a:lnTo>
                          <a:pt x="24" y="109"/>
                        </a:lnTo>
                        <a:lnTo>
                          <a:pt x="2" y="122"/>
                        </a:lnTo>
                        <a:lnTo>
                          <a:pt x="0" y="136"/>
                        </a:lnTo>
                        <a:lnTo>
                          <a:pt x="0" y="149"/>
                        </a:lnTo>
                        <a:lnTo>
                          <a:pt x="13" y="164"/>
                        </a:lnTo>
                        <a:close/>
                      </a:path>
                    </a:pathLst>
                  </a:custGeom>
                  <a:solidFill>
                    <a:srgbClr val="603000"/>
                  </a:solidFill>
                  <a:ln w="9525">
                    <a:noFill/>
                    <a:round/>
                    <a:headEnd/>
                    <a:tailEnd/>
                  </a:ln>
                </p:spPr>
                <p:txBody>
                  <a:bodyPr/>
                  <a:lstStyle/>
                  <a:p>
                    <a:endParaRPr lang="es-ES"/>
                  </a:p>
                </p:txBody>
              </p:sp>
              <p:sp>
                <p:nvSpPr>
                  <p:cNvPr id="17486" name="Freeform 65"/>
                  <p:cNvSpPr>
                    <a:spLocks/>
                  </p:cNvSpPr>
                  <p:nvPr/>
                </p:nvSpPr>
                <p:spPr bwMode="auto">
                  <a:xfrm>
                    <a:off x="4625" y="2193"/>
                    <a:ext cx="17" cy="96"/>
                  </a:xfrm>
                  <a:custGeom>
                    <a:avLst/>
                    <a:gdLst>
                      <a:gd name="T0" fmla="*/ 2 w 35"/>
                      <a:gd name="T1" fmla="*/ 24 h 194"/>
                      <a:gd name="T2" fmla="*/ 1 w 35"/>
                      <a:gd name="T3" fmla="*/ 22 h 194"/>
                      <a:gd name="T4" fmla="*/ 2 w 35"/>
                      <a:gd name="T5" fmla="*/ 19 h 194"/>
                      <a:gd name="T6" fmla="*/ 3 w 35"/>
                      <a:gd name="T7" fmla="*/ 18 h 194"/>
                      <a:gd name="T8" fmla="*/ 4 w 35"/>
                      <a:gd name="T9" fmla="*/ 17 h 194"/>
                      <a:gd name="T10" fmla="*/ 4 w 35"/>
                      <a:gd name="T11" fmla="*/ 16 h 194"/>
                      <a:gd name="T12" fmla="*/ 3 w 35"/>
                      <a:gd name="T13" fmla="*/ 13 h 194"/>
                      <a:gd name="T14" fmla="*/ 2 w 35"/>
                      <a:gd name="T15" fmla="*/ 12 h 194"/>
                      <a:gd name="T16" fmla="*/ 2 w 35"/>
                      <a:gd name="T17" fmla="*/ 9 h 194"/>
                      <a:gd name="T18" fmla="*/ 3 w 35"/>
                      <a:gd name="T19" fmla="*/ 6 h 194"/>
                      <a:gd name="T20" fmla="*/ 3 w 35"/>
                      <a:gd name="T21" fmla="*/ 4 h 194"/>
                      <a:gd name="T22" fmla="*/ 3 w 35"/>
                      <a:gd name="T23" fmla="*/ 0 h 194"/>
                      <a:gd name="T24" fmla="*/ 3 w 35"/>
                      <a:gd name="T25" fmla="*/ 3 h 194"/>
                      <a:gd name="T26" fmla="*/ 1 w 35"/>
                      <a:gd name="T27" fmla="*/ 8 h 194"/>
                      <a:gd name="T28" fmla="*/ 1 w 35"/>
                      <a:gd name="T29" fmla="*/ 12 h 194"/>
                      <a:gd name="T30" fmla="*/ 2 w 35"/>
                      <a:gd name="T31" fmla="*/ 16 h 194"/>
                      <a:gd name="T32" fmla="*/ 2 w 35"/>
                      <a:gd name="T33" fmla="*/ 18 h 194"/>
                      <a:gd name="T34" fmla="*/ 0 w 35"/>
                      <a:gd name="T35" fmla="*/ 19 h 194"/>
                      <a:gd name="T36" fmla="*/ 0 w 35"/>
                      <a:gd name="T37" fmla="*/ 21 h 194"/>
                      <a:gd name="T38" fmla="*/ 0 w 35"/>
                      <a:gd name="T39" fmla="*/ 22 h 194"/>
                      <a:gd name="T40" fmla="*/ 2 w 35"/>
                      <a:gd name="T41" fmla="*/ 24 h 1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
                      <a:gd name="T64" fmla="*/ 0 h 194"/>
                      <a:gd name="T65" fmla="*/ 35 w 35"/>
                      <a:gd name="T66" fmla="*/ 194 h 1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 h="194">
                        <a:moveTo>
                          <a:pt x="21" y="194"/>
                        </a:moveTo>
                        <a:lnTo>
                          <a:pt x="13" y="177"/>
                        </a:lnTo>
                        <a:lnTo>
                          <a:pt x="17" y="157"/>
                        </a:lnTo>
                        <a:lnTo>
                          <a:pt x="30" y="146"/>
                        </a:lnTo>
                        <a:lnTo>
                          <a:pt x="35" y="141"/>
                        </a:lnTo>
                        <a:lnTo>
                          <a:pt x="35" y="134"/>
                        </a:lnTo>
                        <a:lnTo>
                          <a:pt x="24" y="111"/>
                        </a:lnTo>
                        <a:lnTo>
                          <a:pt x="21" y="98"/>
                        </a:lnTo>
                        <a:lnTo>
                          <a:pt x="21" y="72"/>
                        </a:lnTo>
                        <a:lnTo>
                          <a:pt x="26" y="52"/>
                        </a:lnTo>
                        <a:lnTo>
                          <a:pt x="30" y="34"/>
                        </a:lnTo>
                        <a:lnTo>
                          <a:pt x="26" y="0"/>
                        </a:lnTo>
                        <a:lnTo>
                          <a:pt x="24" y="31"/>
                        </a:lnTo>
                        <a:lnTo>
                          <a:pt x="15" y="66"/>
                        </a:lnTo>
                        <a:lnTo>
                          <a:pt x="11" y="104"/>
                        </a:lnTo>
                        <a:lnTo>
                          <a:pt x="19" y="134"/>
                        </a:lnTo>
                        <a:lnTo>
                          <a:pt x="17" y="145"/>
                        </a:lnTo>
                        <a:lnTo>
                          <a:pt x="4" y="155"/>
                        </a:lnTo>
                        <a:lnTo>
                          <a:pt x="0" y="170"/>
                        </a:lnTo>
                        <a:lnTo>
                          <a:pt x="4" y="177"/>
                        </a:lnTo>
                        <a:lnTo>
                          <a:pt x="21" y="194"/>
                        </a:lnTo>
                        <a:close/>
                      </a:path>
                    </a:pathLst>
                  </a:custGeom>
                  <a:solidFill>
                    <a:srgbClr val="603000"/>
                  </a:solidFill>
                  <a:ln w="9525">
                    <a:noFill/>
                    <a:round/>
                    <a:headEnd/>
                    <a:tailEnd/>
                  </a:ln>
                </p:spPr>
                <p:txBody>
                  <a:bodyPr/>
                  <a:lstStyle/>
                  <a:p>
                    <a:endParaRPr lang="es-ES"/>
                  </a:p>
                </p:txBody>
              </p:sp>
              <p:sp>
                <p:nvSpPr>
                  <p:cNvPr id="17487" name="Freeform 66"/>
                  <p:cNvSpPr>
                    <a:spLocks/>
                  </p:cNvSpPr>
                  <p:nvPr/>
                </p:nvSpPr>
                <p:spPr bwMode="auto">
                  <a:xfrm>
                    <a:off x="4639" y="2170"/>
                    <a:ext cx="11" cy="87"/>
                  </a:xfrm>
                  <a:custGeom>
                    <a:avLst/>
                    <a:gdLst>
                      <a:gd name="T0" fmla="*/ 1 w 24"/>
                      <a:gd name="T1" fmla="*/ 21 h 175"/>
                      <a:gd name="T2" fmla="*/ 0 w 24"/>
                      <a:gd name="T3" fmla="*/ 20 h 175"/>
                      <a:gd name="T4" fmla="*/ 0 w 24"/>
                      <a:gd name="T5" fmla="*/ 17 h 175"/>
                      <a:gd name="T6" fmla="*/ 0 w 24"/>
                      <a:gd name="T7" fmla="*/ 16 h 175"/>
                      <a:gd name="T8" fmla="*/ 0 w 24"/>
                      <a:gd name="T9" fmla="*/ 14 h 175"/>
                      <a:gd name="T10" fmla="*/ 1 w 24"/>
                      <a:gd name="T11" fmla="*/ 11 h 175"/>
                      <a:gd name="T12" fmla="*/ 1 w 24"/>
                      <a:gd name="T13" fmla="*/ 8 h 175"/>
                      <a:gd name="T14" fmla="*/ 1 w 24"/>
                      <a:gd name="T15" fmla="*/ 4 h 175"/>
                      <a:gd name="T16" fmla="*/ 0 w 24"/>
                      <a:gd name="T17" fmla="*/ 2 h 175"/>
                      <a:gd name="T18" fmla="*/ 0 w 24"/>
                      <a:gd name="T19" fmla="*/ 0 h 175"/>
                      <a:gd name="T20" fmla="*/ 1 w 24"/>
                      <a:gd name="T21" fmla="*/ 3 h 175"/>
                      <a:gd name="T22" fmla="*/ 2 w 24"/>
                      <a:gd name="T23" fmla="*/ 6 h 175"/>
                      <a:gd name="T24" fmla="*/ 2 w 24"/>
                      <a:gd name="T25" fmla="*/ 11 h 175"/>
                      <a:gd name="T26" fmla="*/ 2 w 24"/>
                      <a:gd name="T27" fmla="*/ 13 h 175"/>
                      <a:gd name="T28" fmla="*/ 2 w 24"/>
                      <a:gd name="T29" fmla="*/ 16 h 175"/>
                      <a:gd name="T30" fmla="*/ 2 w 24"/>
                      <a:gd name="T31" fmla="*/ 18 h 175"/>
                      <a:gd name="T32" fmla="*/ 1 w 24"/>
                      <a:gd name="T33" fmla="*/ 21 h 1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75"/>
                      <a:gd name="T53" fmla="*/ 24 w 24"/>
                      <a:gd name="T54" fmla="*/ 175 h 17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75">
                        <a:moveTo>
                          <a:pt x="15" y="175"/>
                        </a:moveTo>
                        <a:lnTo>
                          <a:pt x="7" y="160"/>
                        </a:lnTo>
                        <a:lnTo>
                          <a:pt x="2" y="142"/>
                        </a:lnTo>
                        <a:lnTo>
                          <a:pt x="2" y="130"/>
                        </a:lnTo>
                        <a:lnTo>
                          <a:pt x="4" y="114"/>
                        </a:lnTo>
                        <a:lnTo>
                          <a:pt x="11" y="90"/>
                        </a:lnTo>
                        <a:lnTo>
                          <a:pt x="13" y="69"/>
                        </a:lnTo>
                        <a:lnTo>
                          <a:pt x="11" y="37"/>
                        </a:lnTo>
                        <a:lnTo>
                          <a:pt x="4" y="21"/>
                        </a:lnTo>
                        <a:lnTo>
                          <a:pt x="0" y="0"/>
                        </a:lnTo>
                        <a:lnTo>
                          <a:pt x="13" y="31"/>
                        </a:lnTo>
                        <a:lnTo>
                          <a:pt x="18" y="55"/>
                        </a:lnTo>
                        <a:lnTo>
                          <a:pt x="20" y="90"/>
                        </a:lnTo>
                        <a:lnTo>
                          <a:pt x="17" y="109"/>
                        </a:lnTo>
                        <a:lnTo>
                          <a:pt x="18" y="133"/>
                        </a:lnTo>
                        <a:lnTo>
                          <a:pt x="24" y="151"/>
                        </a:lnTo>
                        <a:lnTo>
                          <a:pt x="15" y="175"/>
                        </a:lnTo>
                        <a:close/>
                      </a:path>
                    </a:pathLst>
                  </a:custGeom>
                  <a:solidFill>
                    <a:srgbClr val="603000"/>
                  </a:solidFill>
                  <a:ln w="9525">
                    <a:noFill/>
                    <a:round/>
                    <a:headEnd/>
                    <a:tailEnd/>
                  </a:ln>
                </p:spPr>
                <p:txBody>
                  <a:bodyPr/>
                  <a:lstStyle/>
                  <a:p>
                    <a:endParaRPr lang="es-ES"/>
                  </a:p>
                </p:txBody>
              </p:sp>
              <p:sp>
                <p:nvSpPr>
                  <p:cNvPr id="17488" name="Freeform 67"/>
                  <p:cNvSpPr>
                    <a:spLocks/>
                  </p:cNvSpPr>
                  <p:nvPr/>
                </p:nvSpPr>
                <p:spPr bwMode="auto">
                  <a:xfrm>
                    <a:off x="4612" y="2182"/>
                    <a:ext cx="16" cy="94"/>
                  </a:xfrm>
                  <a:custGeom>
                    <a:avLst/>
                    <a:gdLst>
                      <a:gd name="T0" fmla="*/ 1 w 33"/>
                      <a:gd name="T1" fmla="*/ 24 h 188"/>
                      <a:gd name="T2" fmla="*/ 0 w 33"/>
                      <a:gd name="T3" fmla="*/ 22 h 188"/>
                      <a:gd name="T4" fmla="*/ 0 w 33"/>
                      <a:gd name="T5" fmla="*/ 21 h 188"/>
                      <a:gd name="T6" fmla="*/ 0 w 33"/>
                      <a:gd name="T7" fmla="*/ 19 h 188"/>
                      <a:gd name="T8" fmla="*/ 0 w 33"/>
                      <a:gd name="T9" fmla="*/ 18 h 188"/>
                      <a:gd name="T10" fmla="*/ 1 w 33"/>
                      <a:gd name="T11" fmla="*/ 15 h 188"/>
                      <a:gd name="T12" fmla="*/ 1 w 33"/>
                      <a:gd name="T13" fmla="*/ 13 h 188"/>
                      <a:gd name="T14" fmla="*/ 1 w 33"/>
                      <a:gd name="T15" fmla="*/ 11 h 188"/>
                      <a:gd name="T16" fmla="*/ 1 w 33"/>
                      <a:gd name="T17" fmla="*/ 9 h 188"/>
                      <a:gd name="T18" fmla="*/ 2 w 33"/>
                      <a:gd name="T19" fmla="*/ 6 h 188"/>
                      <a:gd name="T20" fmla="*/ 2 w 33"/>
                      <a:gd name="T21" fmla="*/ 3 h 188"/>
                      <a:gd name="T22" fmla="*/ 2 w 33"/>
                      <a:gd name="T23" fmla="*/ 2 h 188"/>
                      <a:gd name="T24" fmla="*/ 1 w 33"/>
                      <a:gd name="T25" fmla="*/ 0 h 188"/>
                      <a:gd name="T26" fmla="*/ 2 w 33"/>
                      <a:gd name="T27" fmla="*/ 3 h 188"/>
                      <a:gd name="T28" fmla="*/ 3 w 33"/>
                      <a:gd name="T29" fmla="*/ 6 h 188"/>
                      <a:gd name="T30" fmla="*/ 3 w 33"/>
                      <a:gd name="T31" fmla="*/ 7 h 188"/>
                      <a:gd name="T32" fmla="*/ 2 w 33"/>
                      <a:gd name="T33" fmla="*/ 9 h 188"/>
                      <a:gd name="T34" fmla="*/ 2 w 33"/>
                      <a:gd name="T35" fmla="*/ 12 h 188"/>
                      <a:gd name="T36" fmla="*/ 2 w 33"/>
                      <a:gd name="T37" fmla="*/ 14 h 188"/>
                      <a:gd name="T38" fmla="*/ 2 w 33"/>
                      <a:gd name="T39" fmla="*/ 17 h 188"/>
                      <a:gd name="T40" fmla="*/ 4 w 33"/>
                      <a:gd name="T41" fmla="*/ 18 h 188"/>
                      <a:gd name="T42" fmla="*/ 4 w 33"/>
                      <a:gd name="T43" fmla="*/ 20 h 188"/>
                      <a:gd name="T44" fmla="*/ 3 w 33"/>
                      <a:gd name="T45" fmla="*/ 21 h 188"/>
                      <a:gd name="T46" fmla="*/ 2 w 33"/>
                      <a:gd name="T47" fmla="*/ 22 h 188"/>
                      <a:gd name="T48" fmla="*/ 1 w 33"/>
                      <a:gd name="T49" fmla="*/ 24 h 1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
                      <a:gd name="T76" fmla="*/ 0 h 188"/>
                      <a:gd name="T77" fmla="*/ 33 w 33"/>
                      <a:gd name="T78" fmla="*/ 188 h 18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 h="188">
                        <a:moveTo>
                          <a:pt x="11" y="188"/>
                        </a:moveTo>
                        <a:lnTo>
                          <a:pt x="5" y="170"/>
                        </a:lnTo>
                        <a:lnTo>
                          <a:pt x="0" y="162"/>
                        </a:lnTo>
                        <a:lnTo>
                          <a:pt x="1" y="149"/>
                        </a:lnTo>
                        <a:lnTo>
                          <a:pt x="5" y="143"/>
                        </a:lnTo>
                        <a:lnTo>
                          <a:pt x="9" y="125"/>
                        </a:lnTo>
                        <a:lnTo>
                          <a:pt x="9" y="107"/>
                        </a:lnTo>
                        <a:lnTo>
                          <a:pt x="9" y="84"/>
                        </a:lnTo>
                        <a:lnTo>
                          <a:pt x="9" y="65"/>
                        </a:lnTo>
                        <a:lnTo>
                          <a:pt x="16" y="44"/>
                        </a:lnTo>
                        <a:lnTo>
                          <a:pt x="16" y="30"/>
                        </a:lnTo>
                        <a:lnTo>
                          <a:pt x="16" y="16"/>
                        </a:lnTo>
                        <a:lnTo>
                          <a:pt x="11" y="0"/>
                        </a:lnTo>
                        <a:lnTo>
                          <a:pt x="22" y="21"/>
                        </a:lnTo>
                        <a:lnTo>
                          <a:pt x="27" y="42"/>
                        </a:lnTo>
                        <a:lnTo>
                          <a:pt x="27" y="59"/>
                        </a:lnTo>
                        <a:lnTo>
                          <a:pt x="22" y="69"/>
                        </a:lnTo>
                        <a:lnTo>
                          <a:pt x="22" y="91"/>
                        </a:lnTo>
                        <a:lnTo>
                          <a:pt x="22" y="115"/>
                        </a:lnTo>
                        <a:lnTo>
                          <a:pt x="22" y="136"/>
                        </a:lnTo>
                        <a:lnTo>
                          <a:pt x="33" y="143"/>
                        </a:lnTo>
                        <a:lnTo>
                          <a:pt x="33" y="155"/>
                        </a:lnTo>
                        <a:lnTo>
                          <a:pt x="25" y="164"/>
                        </a:lnTo>
                        <a:lnTo>
                          <a:pt x="18" y="174"/>
                        </a:lnTo>
                        <a:lnTo>
                          <a:pt x="11" y="188"/>
                        </a:lnTo>
                        <a:close/>
                      </a:path>
                    </a:pathLst>
                  </a:custGeom>
                  <a:solidFill>
                    <a:srgbClr val="603000"/>
                  </a:solidFill>
                  <a:ln w="9525">
                    <a:noFill/>
                    <a:round/>
                    <a:headEnd/>
                    <a:tailEnd/>
                  </a:ln>
                </p:spPr>
                <p:txBody>
                  <a:bodyPr/>
                  <a:lstStyle/>
                  <a:p>
                    <a:endParaRPr lang="es-ES"/>
                  </a:p>
                </p:txBody>
              </p:sp>
              <p:sp>
                <p:nvSpPr>
                  <p:cNvPr id="17489" name="Freeform 68"/>
                  <p:cNvSpPr>
                    <a:spLocks/>
                  </p:cNvSpPr>
                  <p:nvPr/>
                </p:nvSpPr>
                <p:spPr bwMode="auto">
                  <a:xfrm>
                    <a:off x="4537" y="2088"/>
                    <a:ext cx="17" cy="105"/>
                  </a:xfrm>
                  <a:custGeom>
                    <a:avLst/>
                    <a:gdLst>
                      <a:gd name="T0" fmla="*/ 1 w 33"/>
                      <a:gd name="T1" fmla="*/ 26 h 212"/>
                      <a:gd name="T2" fmla="*/ 2 w 33"/>
                      <a:gd name="T3" fmla="*/ 22 h 212"/>
                      <a:gd name="T4" fmla="*/ 1 w 33"/>
                      <a:gd name="T5" fmla="*/ 19 h 212"/>
                      <a:gd name="T6" fmla="*/ 0 w 33"/>
                      <a:gd name="T7" fmla="*/ 16 h 212"/>
                      <a:gd name="T8" fmla="*/ 0 w 33"/>
                      <a:gd name="T9" fmla="*/ 13 h 212"/>
                      <a:gd name="T10" fmla="*/ 1 w 33"/>
                      <a:gd name="T11" fmla="*/ 9 h 212"/>
                      <a:gd name="T12" fmla="*/ 2 w 33"/>
                      <a:gd name="T13" fmla="*/ 6 h 212"/>
                      <a:gd name="T14" fmla="*/ 4 w 33"/>
                      <a:gd name="T15" fmla="*/ 2 h 212"/>
                      <a:gd name="T16" fmla="*/ 5 w 33"/>
                      <a:gd name="T17" fmla="*/ 0 h 212"/>
                      <a:gd name="T18" fmla="*/ 5 w 33"/>
                      <a:gd name="T19" fmla="*/ 3 h 212"/>
                      <a:gd name="T20" fmla="*/ 4 w 33"/>
                      <a:gd name="T21" fmla="*/ 6 h 212"/>
                      <a:gd name="T22" fmla="*/ 3 w 33"/>
                      <a:gd name="T23" fmla="*/ 9 h 212"/>
                      <a:gd name="T24" fmla="*/ 2 w 33"/>
                      <a:gd name="T25" fmla="*/ 12 h 212"/>
                      <a:gd name="T26" fmla="*/ 2 w 33"/>
                      <a:gd name="T27" fmla="*/ 14 h 212"/>
                      <a:gd name="T28" fmla="*/ 2 w 33"/>
                      <a:gd name="T29" fmla="*/ 18 h 212"/>
                      <a:gd name="T30" fmla="*/ 2 w 33"/>
                      <a:gd name="T31" fmla="*/ 22 h 212"/>
                      <a:gd name="T32" fmla="*/ 1 w 33"/>
                      <a:gd name="T33" fmla="*/ 26 h 2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
                      <a:gd name="T52" fmla="*/ 0 h 212"/>
                      <a:gd name="T53" fmla="*/ 33 w 33"/>
                      <a:gd name="T54" fmla="*/ 212 h 2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 h="212">
                        <a:moveTo>
                          <a:pt x="6" y="212"/>
                        </a:moveTo>
                        <a:lnTo>
                          <a:pt x="9" y="181"/>
                        </a:lnTo>
                        <a:lnTo>
                          <a:pt x="6" y="160"/>
                        </a:lnTo>
                        <a:lnTo>
                          <a:pt x="0" y="132"/>
                        </a:lnTo>
                        <a:lnTo>
                          <a:pt x="0" y="105"/>
                        </a:lnTo>
                        <a:lnTo>
                          <a:pt x="6" y="74"/>
                        </a:lnTo>
                        <a:lnTo>
                          <a:pt x="15" y="48"/>
                        </a:lnTo>
                        <a:lnTo>
                          <a:pt x="28" y="20"/>
                        </a:lnTo>
                        <a:lnTo>
                          <a:pt x="33" y="0"/>
                        </a:lnTo>
                        <a:lnTo>
                          <a:pt x="33" y="25"/>
                        </a:lnTo>
                        <a:lnTo>
                          <a:pt x="26" y="49"/>
                        </a:lnTo>
                        <a:lnTo>
                          <a:pt x="22" y="72"/>
                        </a:lnTo>
                        <a:lnTo>
                          <a:pt x="11" y="100"/>
                        </a:lnTo>
                        <a:lnTo>
                          <a:pt x="11" y="118"/>
                        </a:lnTo>
                        <a:lnTo>
                          <a:pt x="9" y="149"/>
                        </a:lnTo>
                        <a:lnTo>
                          <a:pt x="15" y="177"/>
                        </a:lnTo>
                        <a:lnTo>
                          <a:pt x="6" y="212"/>
                        </a:lnTo>
                        <a:close/>
                      </a:path>
                    </a:pathLst>
                  </a:custGeom>
                  <a:solidFill>
                    <a:srgbClr val="603000"/>
                  </a:solidFill>
                  <a:ln w="9525">
                    <a:noFill/>
                    <a:round/>
                    <a:headEnd/>
                    <a:tailEnd/>
                  </a:ln>
                </p:spPr>
                <p:txBody>
                  <a:bodyPr/>
                  <a:lstStyle/>
                  <a:p>
                    <a:endParaRPr lang="es-ES"/>
                  </a:p>
                </p:txBody>
              </p:sp>
              <p:sp>
                <p:nvSpPr>
                  <p:cNvPr id="17490" name="Freeform 69"/>
                  <p:cNvSpPr>
                    <a:spLocks/>
                  </p:cNvSpPr>
                  <p:nvPr/>
                </p:nvSpPr>
                <p:spPr bwMode="auto">
                  <a:xfrm>
                    <a:off x="4544" y="2081"/>
                    <a:ext cx="23" cy="117"/>
                  </a:xfrm>
                  <a:custGeom>
                    <a:avLst/>
                    <a:gdLst>
                      <a:gd name="T0" fmla="*/ 0 w 46"/>
                      <a:gd name="T1" fmla="*/ 30 h 232"/>
                      <a:gd name="T2" fmla="*/ 1 w 46"/>
                      <a:gd name="T3" fmla="*/ 27 h 232"/>
                      <a:gd name="T4" fmla="*/ 1 w 46"/>
                      <a:gd name="T5" fmla="*/ 22 h 232"/>
                      <a:gd name="T6" fmla="*/ 1 w 46"/>
                      <a:gd name="T7" fmla="*/ 17 h 232"/>
                      <a:gd name="T8" fmla="*/ 1 w 46"/>
                      <a:gd name="T9" fmla="*/ 14 h 232"/>
                      <a:gd name="T10" fmla="*/ 3 w 46"/>
                      <a:gd name="T11" fmla="*/ 9 h 232"/>
                      <a:gd name="T12" fmla="*/ 3 w 46"/>
                      <a:gd name="T13" fmla="*/ 8 h 232"/>
                      <a:gd name="T14" fmla="*/ 5 w 46"/>
                      <a:gd name="T15" fmla="*/ 6 h 232"/>
                      <a:gd name="T16" fmla="*/ 6 w 46"/>
                      <a:gd name="T17" fmla="*/ 2 h 232"/>
                      <a:gd name="T18" fmla="*/ 6 w 46"/>
                      <a:gd name="T19" fmla="*/ 0 h 232"/>
                      <a:gd name="T20" fmla="*/ 6 w 46"/>
                      <a:gd name="T21" fmla="*/ 4 h 232"/>
                      <a:gd name="T22" fmla="*/ 6 w 46"/>
                      <a:gd name="T23" fmla="*/ 7 h 232"/>
                      <a:gd name="T24" fmla="*/ 6 w 46"/>
                      <a:gd name="T25" fmla="*/ 10 h 232"/>
                      <a:gd name="T26" fmla="*/ 3 w 46"/>
                      <a:gd name="T27" fmla="*/ 12 h 232"/>
                      <a:gd name="T28" fmla="*/ 3 w 46"/>
                      <a:gd name="T29" fmla="*/ 16 h 232"/>
                      <a:gd name="T30" fmla="*/ 3 w 46"/>
                      <a:gd name="T31" fmla="*/ 19 h 232"/>
                      <a:gd name="T32" fmla="*/ 1 w 46"/>
                      <a:gd name="T33" fmla="*/ 22 h 232"/>
                      <a:gd name="T34" fmla="*/ 1 w 46"/>
                      <a:gd name="T35" fmla="*/ 24 h 232"/>
                      <a:gd name="T36" fmla="*/ 0 w 46"/>
                      <a:gd name="T37" fmla="*/ 30 h 2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
                      <a:gd name="T58" fmla="*/ 0 h 232"/>
                      <a:gd name="T59" fmla="*/ 46 w 46"/>
                      <a:gd name="T60" fmla="*/ 232 h 2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 h="232">
                        <a:moveTo>
                          <a:pt x="0" y="232"/>
                        </a:moveTo>
                        <a:lnTo>
                          <a:pt x="6" y="208"/>
                        </a:lnTo>
                        <a:lnTo>
                          <a:pt x="11" y="169"/>
                        </a:lnTo>
                        <a:lnTo>
                          <a:pt x="7" y="131"/>
                        </a:lnTo>
                        <a:lnTo>
                          <a:pt x="13" y="105"/>
                        </a:lnTo>
                        <a:lnTo>
                          <a:pt x="24" y="72"/>
                        </a:lnTo>
                        <a:lnTo>
                          <a:pt x="31" y="57"/>
                        </a:lnTo>
                        <a:lnTo>
                          <a:pt x="35" y="42"/>
                        </a:lnTo>
                        <a:lnTo>
                          <a:pt x="41" y="14"/>
                        </a:lnTo>
                        <a:lnTo>
                          <a:pt x="43" y="0"/>
                        </a:lnTo>
                        <a:lnTo>
                          <a:pt x="46" y="25"/>
                        </a:lnTo>
                        <a:lnTo>
                          <a:pt x="46" y="49"/>
                        </a:lnTo>
                        <a:lnTo>
                          <a:pt x="41" y="74"/>
                        </a:lnTo>
                        <a:lnTo>
                          <a:pt x="26" y="96"/>
                        </a:lnTo>
                        <a:lnTo>
                          <a:pt x="20" y="124"/>
                        </a:lnTo>
                        <a:lnTo>
                          <a:pt x="19" y="145"/>
                        </a:lnTo>
                        <a:lnTo>
                          <a:pt x="15" y="168"/>
                        </a:lnTo>
                        <a:lnTo>
                          <a:pt x="15" y="187"/>
                        </a:lnTo>
                        <a:lnTo>
                          <a:pt x="0" y="232"/>
                        </a:lnTo>
                        <a:close/>
                      </a:path>
                    </a:pathLst>
                  </a:custGeom>
                  <a:solidFill>
                    <a:srgbClr val="603000"/>
                  </a:solidFill>
                  <a:ln w="9525">
                    <a:noFill/>
                    <a:round/>
                    <a:headEnd/>
                    <a:tailEnd/>
                  </a:ln>
                </p:spPr>
                <p:txBody>
                  <a:bodyPr/>
                  <a:lstStyle/>
                  <a:p>
                    <a:endParaRPr lang="es-ES"/>
                  </a:p>
                </p:txBody>
              </p:sp>
              <p:sp>
                <p:nvSpPr>
                  <p:cNvPr id="17491" name="Freeform 70"/>
                  <p:cNvSpPr>
                    <a:spLocks/>
                  </p:cNvSpPr>
                  <p:nvPr/>
                </p:nvSpPr>
                <p:spPr bwMode="auto">
                  <a:xfrm>
                    <a:off x="4525" y="2079"/>
                    <a:ext cx="18" cy="87"/>
                  </a:xfrm>
                  <a:custGeom>
                    <a:avLst/>
                    <a:gdLst>
                      <a:gd name="T0" fmla="*/ 2 w 35"/>
                      <a:gd name="T1" fmla="*/ 22 h 174"/>
                      <a:gd name="T2" fmla="*/ 2 w 35"/>
                      <a:gd name="T3" fmla="*/ 19 h 174"/>
                      <a:gd name="T4" fmla="*/ 2 w 35"/>
                      <a:gd name="T5" fmla="*/ 13 h 174"/>
                      <a:gd name="T6" fmla="*/ 3 w 35"/>
                      <a:gd name="T7" fmla="*/ 11 h 174"/>
                      <a:gd name="T8" fmla="*/ 4 w 35"/>
                      <a:gd name="T9" fmla="*/ 7 h 174"/>
                      <a:gd name="T10" fmla="*/ 5 w 35"/>
                      <a:gd name="T11" fmla="*/ 5 h 174"/>
                      <a:gd name="T12" fmla="*/ 5 w 35"/>
                      <a:gd name="T13" fmla="*/ 1 h 174"/>
                      <a:gd name="T14" fmla="*/ 5 w 35"/>
                      <a:gd name="T15" fmla="*/ 0 h 174"/>
                      <a:gd name="T16" fmla="*/ 3 w 35"/>
                      <a:gd name="T17" fmla="*/ 3 h 174"/>
                      <a:gd name="T18" fmla="*/ 2 w 35"/>
                      <a:gd name="T19" fmla="*/ 6 h 174"/>
                      <a:gd name="T20" fmla="*/ 2 w 35"/>
                      <a:gd name="T21" fmla="*/ 10 h 174"/>
                      <a:gd name="T22" fmla="*/ 1 w 35"/>
                      <a:gd name="T23" fmla="*/ 12 h 174"/>
                      <a:gd name="T24" fmla="*/ 0 w 35"/>
                      <a:gd name="T25" fmla="*/ 15 h 174"/>
                      <a:gd name="T26" fmla="*/ 1 w 35"/>
                      <a:gd name="T27" fmla="*/ 20 h 174"/>
                      <a:gd name="T28" fmla="*/ 2 w 35"/>
                      <a:gd name="T29" fmla="*/ 22 h 17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
                      <a:gd name="T46" fmla="*/ 0 h 174"/>
                      <a:gd name="T47" fmla="*/ 35 w 35"/>
                      <a:gd name="T48" fmla="*/ 174 h 17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 h="174">
                        <a:moveTo>
                          <a:pt x="11" y="174"/>
                        </a:moveTo>
                        <a:lnTo>
                          <a:pt x="11" y="145"/>
                        </a:lnTo>
                        <a:lnTo>
                          <a:pt x="13" y="111"/>
                        </a:lnTo>
                        <a:lnTo>
                          <a:pt x="19" y="83"/>
                        </a:lnTo>
                        <a:lnTo>
                          <a:pt x="30" y="58"/>
                        </a:lnTo>
                        <a:lnTo>
                          <a:pt x="33" y="38"/>
                        </a:lnTo>
                        <a:lnTo>
                          <a:pt x="35" y="10"/>
                        </a:lnTo>
                        <a:lnTo>
                          <a:pt x="33" y="0"/>
                        </a:lnTo>
                        <a:lnTo>
                          <a:pt x="22" y="28"/>
                        </a:lnTo>
                        <a:lnTo>
                          <a:pt x="13" y="54"/>
                        </a:lnTo>
                        <a:lnTo>
                          <a:pt x="11" y="76"/>
                        </a:lnTo>
                        <a:lnTo>
                          <a:pt x="2" y="101"/>
                        </a:lnTo>
                        <a:lnTo>
                          <a:pt x="0" y="126"/>
                        </a:lnTo>
                        <a:lnTo>
                          <a:pt x="2" y="156"/>
                        </a:lnTo>
                        <a:lnTo>
                          <a:pt x="11" y="174"/>
                        </a:lnTo>
                        <a:close/>
                      </a:path>
                    </a:pathLst>
                  </a:custGeom>
                  <a:solidFill>
                    <a:srgbClr val="603000"/>
                  </a:solidFill>
                  <a:ln w="9525">
                    <a:noFill/>
                    <a:round/>
                    <a:headEnd/>
                    <a:tailEnd/>
                  </a:ln>
                </p:spPr>
                <p:txBody>
                  <a:bodyPr/>
                  <a:lstStyle/>
                  <a:p>
                    <a:endParaRPr lang="es-ES"/>
                  </a:p>
                </p:txBody>
              </p:sp>
              <p:sp>
                <p:nvSpPr>
                  <p:cNvPr id="17492" name="Freeform 71"/>
                  <p:cNvSpPr>
                    <a:spLocks/>
                  </p:cNvSpPr>
                  <p:nvPr/>
                </p:nvSpPr>
                <p:spPr bwMode="auto">
                  <a:xfrm>
                    <a:off x="4597" y="2088"/>
                    <a:ext cx="18" cy="122"/>
                  </a:xfrm>
                  <a:custGeom>
                    <a:avLst/>
                    <a:gdLst>
                      <a:gd name="T0" fmla="*/ 3 w 37"/>
                      <a:gd name="T1" fmla="*/ 31 h 243"/>
                      <a:gd name="T2" fmla="*/ 2 w 37"/>
                      <a:gd name="T3" fmla="*/ 29 h 243"/>
                      <a:gd name="T4" fmla="*/ 1 w 37"/>
                      <a:gd name="T5" fmla="*/ 28 h 243"/>
                      <a:gd name="T6" fmla="*/ 1 w 37"/>
                      <a:gd name="T7" fmla="*/ 26 h 243"/>
                      <a:gd name="T8" fmla="*/ 2 w 37"/>
                      <a:gd name="T9" fmla="*/ 23 h 243"/>
                      <a:gd name="T10" fmla="*/ 2 w 37"/>
                      <a:gd name="T11" fmla="*/ 19 h 243"/>
                      <a:gd name="T12" fmla="*/ 2 w 37"/>
                      <a:gd name="T13" fmla="*/ 15 h 243"/>
                      <a:gd name="T14" fmla="*/ 2 w 37"/>
                      <a:gd name="T15" fmla="*/ 12 h 243"/>
                      <a:gd name="T16" fmla="*/ 0 w 37"/>
                      <a:gd name="T17" fmla="*/ 10 h 243"/>
                      <a:gd name="T18" fmla="*/ 0 w 37"/>
                      <a:gd name="T19" fmla="*/ 7 h 243"/>
                      <a:gd name="T20" fmla="*/ 0 w 37"/>
                      <a:gd name="T21" fmla="*/ 5 h 243"/>
                      <a:gd name="T22" fmla="*/ 2 w 37"/>
                      <a:gd name="T23" fmla="*/ 4 h 243"/>
                      <a:gd name="T24" fmla="*/ 3 w 37"/>
                      <a:gd name="T25" fmla="*/ 0 h 243"/>
                      <a:gd name="T26" fmla="*/ 4 w 37"/>
                      <a:gd name="T27" fmla="*/ 1 h 243"/>
                      <a:gd name="T28" fmla="*/ 3 w 37"/>
                      <a:gd name="T29" fmla="*/ 3 h 243"/>
                      <a:gd name="T30" fmla="*/ 2 w 37"/>
                      <a:gd name="T31" fmla="*/ 5 h 243"/>
                      <a:gd name="T32" fmla="*/ 2 w 37"/>
                      <a:gd name="T33" fmla="*/ 7 h 243"/>
                      <a:gd name="T34" fmla="*/ 3 w 37"/>
                      <a:gd name="T35" fmla="*/ 8 h 243"/>
                      <a:gd name="T36" fmla="*/ 3 w 37"/>
                      <a:gd name="T37" fmla="*/ 10 h 243"/>
                      <a:gd name="T38" fmla="*/ 3 w 37"/>
                      <a:gd name="T39" fmla="*/ 12 h 243"/>
                      <a:gd name="T40" fmla="*/ 3 w 37"/>
                      <a:gd name="T41" fmla="*/ 14 h 243"/>
                      <a:gd name="T42" fmla="*/ 3 w 37"/>
                      <a:gd name="T43" fmla="*/ 18 h 243"/>
                      <a:gd name="T44" fmla="*/ 3 w 37"/>
                      <a:gd name="T45" fmla="*/ 21 h 243"/>
                      <a:gd name="T46" fmla="*/ 4 w 37"/>
                      <a:gd name="T47" fmla="*/ 25 h 243"/>
                      <a:gd name="T48" fmla="*/ 4 w 37"/>
                      <a:gd name="T49" fmla="*/ 26 h 243"/>
                      <a:gd name="T50" fmla="*/ 4 w 37"/>
                      <a:gd name="T51" fmla="*/ 28 h 243"/>
                      <a:gd name="T52" fmla="*/ 3 w 37"/>
                      <a:gd name="T53" fmla="*/ 31 h 24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7"/>
                      <a:gd name="T82" fmla="*/ 0 h 243"/>
                      <a:gd name="T83" fmla="*/ 37 w 37"/>
                      <a:gd name="T84" fmla="*/ 243 h 24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7" h="243">
                        <a:moveTo>
                          <a:pt x="26" y="243"/>
                        </a:moveTo>
                        <a:lnTo>
                          <a:pt x="18" y="229"/>
                        </a:lnTo>
                        <a:lnTo>
                          <a:pt x="13" y="217"/>
                        </a:lnTo>
                        <a:lnTo>
                          <a:pt x="13" y="204"/>
                        </a:lnTo>
                        <a:lnTo>
                          <a:pt x="18" y="182"/>
                        </a:lnTo>
                        <a:lnTo>
                          <a:pt x="22" y="152"/>
                        </a:lnTo>
                        <a:lnTo>
                          <a:pt x="22" y="119"/>
                        </a:lnTo>
                        <a:lnTo>
                          <a:pt x="17" y="95"/>
                        </a:lnTo>
                        <a:lnTo>
                          <a:pt x="2" y="75"/>
                        </a:lnTo>
                        <a:lnTo>
                          <a:pt x="0" y="49"/>
                        </a:lnTo>
                        <a:lnTo>
                          <a:pt x="7" y="39"/>
                        </a:lnTo>
                        <a:lnTo>
                          <a:pt x="18" y="28"/>
                        </a:lnTo>
                        <a:lnTo>
                          <a:pt x="30" y="0"/>
                        </a:lnTo>
                        <a:lnTo>
                          <a:pt x="35" y="1"/>
                        </a:lnTo>
                        <a:lnTo>
                          <a:pt x="31" y="19"/>
                        </a:lnTo>
                        <a:lnTo>
                          <a:pt x="22" y="37"/>
                        </a:lnTo>
                        <a:lnTo>
                          <a:pt x="22" y="51"/>
                        </a:lnTo>
                        <a:lnTo>
                          <a:pt x="24" y="63"/>
                        </a:lnTo>
                        <a:lnTo>
                          <a:pt x="28" y="79"/>
                        </a:lnTo>
                        <a:lnTo>
                          <a:pt x="24" y="89"/>
                        </a:lnTo>
                        <a:lnTo>
                          <a:pt x="28" y="110"/>
                        </a:lnTo>
                        <a:lnTo>
                          <a:pt x="30" y="141"/>
                        </a:lnTo>
                        <a:lnTo>
                          <a:pt x="28" y="165"/>
                        </a:lnTo>
                        <a:lnTo>
                          <a:pt x="33" y="193"/>
                        </a:lnTo>
                        <a:lnTo>
                          <a:pt x="35" y="208"/>
                        </a:lnTo>
                        <a:lnTo>
                          <a:pt x="37" y="222"/>
                        </a:lnTo>
                        <a:lnTo>
                          <a:pt x="26" y="243"/>
                        </a:lnTo>
                        <a:close/>
                      </a:path>
                    </a:pathLst>
                  </a:custGeom>
                  <a:solidFill>
                    <a:srgbClr val="603000"/>
                  </a:solidFill>
                  <a:ln w="9525">
                    <a:noFill/>
                    <a:round/>
                    <a:headEnd/>
                    <a:tailEnd/>
                  </a:ln>
                </p:spPr>
                <p:txBody>
                  <a:bodyPr/>
                  <a:lstStyle/>
                  <a:p>
                    <a:endParaRPr lang="es-ES"/>
                  </a:p>
                </p:txBody>
              </p:sp>
              <p:sp>
                <p:nvSpPr>
                  <p:cNvPr id="17493" name="Freeform 72"/>
                  <p:cNvSpPr>
                    <a:spLocks/>
                  </p:cNvSpPr>
                  <p:nvPr/>
                </p:nvSpPr>
                <p:spPr bwMode="auto">
                  <a:xfrm>
                    <a:off x="4586" y="2084"/>
                    <a:ext cx="18" cy="99"/>
                  </a:xfrm>
                  <a:custGeom>
                    <a:avLst/>
                    <a:gdLst>
                      <a:gd name="T0" fmla="*/ 3 w 37"/>
                      <a:gd name="T1" fmla="*/ 25 h 198"/>
                      <a:gd name="T2" fmla="*/ 3 w 37"/>
                      <a:gd name="T3" fmla="*/ 23 h 198"/>
                      <a:gd name="T4" fmla="*/ 3 w 37"/>
                      <a:gd name="T5" fmla="*/ 20 h 198"/>
                      <a:gd name="T6" fmla="*/ 3 w 37"/>
                      <a:gd name="T7" fmla="*/ 16 h 198"/>
                      <a:gd name="T8" fmla="*/ 3 w 37"/>
                      <a:gd name="T9" fmla="*/ 13 h 198"/>
                      <a:gd name="T10" fmla="*/ 1 w 37"/>
                      <a:gd name="T11" fmla="*/ 11 h 198"/>
                      <a:gd name="T12" fmla="*/ 1 w 37"/>
                      <a:gd name="T13" fmla="*/ 9 h 198"/>
                      <a:gd name="T14" fmla="*/ 1 w 37"/>
                      <a:gd name="T15" fmla="*/ 6 h 198"/>
                      <a:gd name="T16" fmla="*/ 2 w 37"/>
                      <a:gd name="T17" fmla="*/ 5 h 198"/>
                      <a:gd name="T18" fmla="*/ 4 w 37"/>
                      <a:gd name="T19" fmla="*/ 3 h 198"/>
                      <a:gd name="T20" fmla="*/ 4 w 37"/>
                      <a:gd name="T21" fmla="*/ 1 h 198"/>
                      <a:gd name="T22" fmla="*/ 4 w 37"/>
                      <a:gd name="T23" fmla="*/ 0 h 198"/>
                      <a:gd name="T24" fmla="*/ 3 w 37"/>
                      <a:gd name="T25" fmla="*/ 2 h 198"/>
                      <a:gd name="T26" fmla="*/ 3 w 37"/>
                      <a:gd name="T27" fmla="*/ 3 h 198"/>
                      <a:gd name="T28" fmla="*/ 0 w 37"/>
                      <a:gd name="T29" fmla="*/ 6 h 198"/>
                      <a:gd name="T30" fmla="*/ 0 w 37"/>
                      <a:gd name="T31" fmla="*/ 9 h 198"/>
                      <a:gd name="T32" fmla="*/ 0 w 37"/>
                      <a:gd name="T33" fmla="*/ 12 h 198"/>
                      <a:gd name="T34" fmla="*/ 2 w 37"/>
                      <a:gd name="T35" fmla="*/ 13 h 198"/>
                      <a:gd name="T36" fmla="*/ 2 w 37"/>
                      <a:gd name="T37" fmla="*/ 17 h 198"/>
                      <a:gd name="T38" fmla="*/ 2 w 37"/>
                      <a:gd name="T39" fmla="*/ 20 h 198"/>
                      <a:gd name="T40" fmla="*/ 2 w 37"/>
                      <a:gd name="T41" fmla="*/ 23 h 198"/>
                      <a:gd name="T42" fmla="*/ 3 w 37"/>
                      <a:gd name="T43" fmla="*/ 25 h 19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7"/>
                      <a:gd name="T67" fmla="*/ 0 h 198"/>
                      <a:gd name="T68" fmla="*/ 37 w 37"/>
                      <a:gd name="T69" fmla="*/ 198 h 19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7" h="198">
                        <a:moveTo>
                          <a:pt x="24" y="198"/>
                        </a:moveTo>
                        <a:lnTo>
                          <a:pt x="29" y="184"/>
                        </a:lnTo>
                        <a:lnTo>
                          <a:pt x="29" y="156"/>
                        </a:lnTo>
                        <a:lnTo>
                          <a:pt x="29" y="128"/>
                        </a:lnTo>
                        <a:lnTo>
                          <a:pt x="24" y="107"/>
                        </a:lnTo>
                        <a:lnTo>
                          <a:pt x="13" y="81"/>
                        </a:lnTo>
                        <a:lnTo>
                          <a:pt x="13" y="67"/>
                        </a:lnTo>
                        <a:lnTo>
                          <a:pt x="13" y="53"/>
                        </a:lnTo>
                        <a:lnTo>
                          <a:pt x="22" y="37"/>
                        </a:lnTo>
                        <a:lnTo>
                          <a:pt x="35" y="20"/>
                        </a:lnTo>
                        <a:lnTo>
                          <a:pt x="37" y="7"/>
                        </a:lnTo>
                        <a:lnTo>
                          <a:pt x="37" y="0"/>
                        </a:lnTo>
                        <a:lnTo>
                          <a:pt x="31" y="14"/>
                        </a:lnTo>
                        <a:lnTo>
                          <a:pt x="24" y="30"/>
                        </a:lnTo>
                        <a:lnTo>
                          <a:pt x="4" y="45"/>
                        </a:lnTo>
                        <a:lnTo>
                          <a:pt x="0" y="69"/>
                        </a:lnTo>
                        <a:lnTo>
                          <a:pt x="5" y="90"/>
                        </a:lnTo>
                        <a:lnTo>
                          <a:pt x="18" y="104"/>
                        </a:lnTo>
                        <a:lnTo>
                          <a:pt x="22" y="130"/>
                        </a:lnTo>
                        <a:lnTo>
                          <a:pt x="22" y="157"/>
                        </a:lnTo>
                        <a:lnTo>
                          <a:pt x="17" y="177"/>
                        </a:lnTo>
                        <a:lnTo>
                          <a:pt x="24" y="198"/>
                        </a:lnTo>
                        <a:close/>
                      </a:path>
                    </a:pathLst>
                  </a:custGeom>
                  <a:solidFill>
                    <a:srgbClr val="603000"/>
                  </a:solidFill>
                  <a:ln w="9525">
                    <a:noFill/>
                    <a:round/>
                    <a:headEnd/>
                    <a:tailEnd/>
                  </a:ln>
                </p:spPr>
                <p:txBody>
                  <a:bodyPr/>
                  <a:lstStyle/>
                  <a:p>
                    <a:endParaRPr lang="es-ES"/>
                  </a:p>
                </p:txBody>
              </p:sp>
              <p:sp>
                <p:nvSpPr>
                  <p:cNvPr id="17494" name="Freeform 73"/>
                  <p:cNvSpPr>
                    <a:spLocks/>
                  </p:cNvSpPr>
                  <p:nvPr/>
                </p:nvSpPr>
                <p:spPr bwMode="auto">
                  <a:xfrm>
                    <a:off x="4578" y="2081"/>
                    <a:ext cx="22" cy="82"/>
                  </a:xfrm>
                  <a:custGeom>
                    <a:avLst/>
                    <a:gdLst>
                      <a:gd name="T0" fmla="*/ 3 w 45"/>
                      <a:gd name="T1" fmla="*/ 21 h 163"/>
                      <a:gd name="T2" fmla="*/ 3 w 45"/>
                      <a:gd name="T3" fmla="*/ 18 h 163"/>
                      <a:gd name="T4" fmla="*/ 2 w 45"/>
                      <a:gd name="T5" fmla="*/ 16 h 163"/>
                      <a:gd name="T6" fmla="*/ 1 w 45"/>
                      <a:gd name="T7" fmla="*/ 13 h 163"/>
                      <a:gd name="T8" fmla="*/ 1 w 45"/>
                      <a:gd name="T9" fmla="*/ 11 h 163"/>
                      <a:gd name="T10" fmla="*/ 1 w 45"/>
                      <a:gd name="T11" fmla="*/ 8 h 163"/>
                      <a:gd name="T12" fmla="*/ 1 w 45"/>
                      <a:gd name="T13" fmla="*/ 6 h 163"/>
                      <a:gd name="T14" fmla="*/ 3 w 45"/>
                      <a:gd name="T15" fmla="*/ 5 h 163"/>
                      <a:gd name="T16" fmla="*/ 5 w 45"/>
                      <a:gd name="T17" fmla="*/ 2 h 163"/>
                      <a:gd name="T18" fmla="*/ 5 w 45"/>
                      <a:gd name="T19" fmla="*/ 1 h 163"/>
                      <a:gd name="T20" fmla="*/ 5 w 45"/>
                      <a:gd name="T21" fmla="*/ 0 h 163"/>
                      <a:gd name="T22" fmla="*/ 4 w 45"/>
                      <a:gd name="T23" fmla="*/ 2 h 163"/>
                      <a:gd name="T24" fmla="*/ 3 w 45"/>
                      <a:gd name="T25" fmla="*/ 4 h 163"/>
                      <a:gd name="T26" fmla="*/ 1 w 45"/>
                      <a:gd name="T27" fmla="*/ 5 h 163"/>
                      <a:gd name="T28" fmla="*/ 0 w 45"/>
                      <a:gd name="T29" fmla="*/ 6 h 163"/>
                      <a:gd name="T30" fmla="*/ 0 w 45"/>
                      <a:gd name="T31" fmla="*/ 8 h 163"/>
                      <a:gd name="T32" fmla="*/ 0 w 45"/>
                      <a:gd name="T33" fmla="*/ 10 h 163"/>
                      <a:gd name="T34" fmla="*/ 1 w 45"/>
                      <a:gd name="T35" fmla="*/ 13 h 163"/>
                      <a:gd name="T36" fmla="*/ 1 w 45"/>
                      <a:gd name="T37" fmla="*/ 17 h 163"/>
                      <a:gd name="T38" fmla="*/ 3 w 45"/>
                      <a:gd name="T39" fmla="*/ 21 h 16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5"/>
                      <a:gd name="T61" fmla="*/ 0 h 163"/>
                      <a:gd name="T62" fmla="*/ 45 w 45"/>
                      <a:gd name="T63" fmla="*/ 163 h 16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5" h="163">
                        <a:moveTo>
                          <a:pt x="26" y="163"/>
                        </a:moveTo>
                        <a:lnTo>
                          <a:pt x="24" y="142"/>
                        </a:lnTo>
                        <a:lnTo>
                          <a:pt x="21" y="123"/>
                        </a:lnTo>
                        <a:lnTo>
                          <a:pt x="11" y="98"/>
                        </a:lnTo>
                        <a:lnTo>
                          <a:pt x="8" y="82"/>
                        </a:lnTo>
                        <a:lnTo>
                          <a:pt x="8" y="58"/>
                        </a:lnTo>
                        <a:lnTo>
                          <a:pt x="13" y="42"/>
                        </a:lnTo>
                        <a:lnTo>
                          <a:pt x="24" y="33"/>
                        </a:lnTo>
                        <a:lnTo>
                          <a:pt x="43" y="16"/>
                        </a:lnTo>
                        <a:lnTo>
                          <a:pt x="45" y="7"/>
                        </a:lnTo>
                        <a:lnTo>
                          <a:pt x="45" y="0"/>
                        </a:lnTo>
                        <a:lnTo>
                          <a:pt x="35" y="15"/>
                        </a:lnTo>
                        <a:lnTo>
                          <a:pt x="26" y="25"/>
                        </a:lnTo>
                        <a:lnTo>
                          <a:pt x="15" y="33"/>
                        </a:lnTo>
                        <a:lnTo>
                          <a:pt x="2" y="42"/>
                        </a:lnTo>
                        <a:lnTo>
                          <a:pt x="0" y="58"/>
                        </a:lnTo>
                        <a:lnTo>
                          <a:pt x="0" y="79"/>
                        </a:lnTo>
                        <a:lnTo>
                          <a:pt x="8" y="103"/>
                        </a:lnTo>
                        <a:lnTo>
                          <a:pt x="13" y="131"/>
                        </a:lnTo>
                        <a:lnTo>
                          <a:pt x="26" y="163"/>
                        </a:lnTo>
                        <a:close/>
                      </a:path>
                    </a:pathLst>
                  </a:custGeom>
                  <a:solidFill>
                    <a:srgbClr val="603000"/>
                  </a:solidFill>
                  <a:ln w="9525">
                    <a:noFill/>
                    <a:round/>
                    <a:headEnd/>
                    <a:tailEnd/>
                  </a:ln>
                </p:spPr>
                <p:txBody>
                  <a:bodyPr/>
                  <a:lstStyle/>
                  <a:p>
                    <a:endParaRPr lang="es-ES"/>
                  </a:p>
                </p:txBody>
              </p:sp>
              <p:sp>
                <p:nvSpPr>
                  <p:cNvPr id="17495" name="Freeform 74"/>
                  <p:cNvSpPr>
                    <a:spLocks/>
                  </p:cNvSpPr>
                  <p:nvPr/>
                </p:nvSpPr>
                <p:spPr bwMode="auto">
                  <a:xfrm>
                    <a:off x="4568" y="2094"/>
                    <a:ext cx="11" cy="59"/>
                  </a:xfrm>
                  <a:custGeom>
                    <a:avLst/>
                    <a:gdLst>
                      <a:gd name="T0" fmla="*/ 3 w 22"/>
                      <a:gd name="T1" fmla="*/ 14 h 119"/>
                      <a:gd name="T2" fmla="*/ 3 w 22"/>
                      <a:gd name="T3" fmla="*/ 12 h 119"/>
                      <a:gd name="T4" fmla="*/ 3 w 22"/>
                      <a:gd name="T5" fmla="*/ 9 h 119"/>
                      <a:gd name="T6" fmla="*/ 1 w 22"/>
                      <a:gd name="T7" fmla="*/ 7 h 119"/>
                      <a:gd name="T8" fmla="*/ 1 w 22"/>
                      <a:gd name="T9" fmla="*/ 4 h 119"/>
                      <a:gd name="T10" fmla="*/ 1 w 22"/>
                      <a:gd name="T11" fmla="*/ 3 h 119"/>
                      <a:gd name="T12" fmla="*/ 3 w 22"/>
                      <a:gd name="T13" fmla="*/ 1 h 119"/>
                      <a:gd name="T14" fmla="*/ 3 w 22"/>
                      <a:gd name="T15" fmla="*/ 0 h 119"/>
                      <a:gd name="T16" fmla="*/ 1 w 22"/>
                      <a:gd name="T17" fmla="*/ 2 h 119"/>
                      <a:gd name="T18" fmla="*/ 0 w 22"/>
                      <a:gd name="T19" fmla="*/ 6 h 119"/>
                      <a:gd name="T20" fmla="*/ 0 w 22"/>
                      <a:gd name="T21" fmla="*/ 10 h 119"/>
                      <a:gd name="T22" fmla="*/ 1 w 22"/>
                      <a:gd name="T23" fmla="*/ 12 h 119"/>
                      <a:gd name="T24" fmla="*/ 3 w 22"/>
                      <a:gd name="T25" fmla="*/ 14 h 1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119"/>
                      <a:gd name="T41" fmla="*/ 22 w 22"/>
                      <a:gd name="T42" fmla="*/ 119 h 1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119">
                        <a:moveTo>
                          <a:pt x="22" y="119"/>
                        </a:moveTo>
                        <a:lnTo>
                          <a:pt x="18" y="101"/>
                        </a:lnTo>
                        <a:lnTo>
                          <a:pt x="17" y="77"/>
                        </a:lnTo>
                        <a:lnTo>
                          <a:pt x="9" y="61"/>
                        </a:lnTo>
                        <a:lnTo>
                          <a:pt x="7" y="35"/>
                        </a:lnTo>
                        <a:lnTo>
                          <a:pt x="11" y="26"/>
                        </a:lnTo>
                        <a:lnTo>
                          <a:pt x="17" y="12"/>
                        </a:lnTo>
                        <a:lnTo>
                          <a:pt x="22" y="0"/>
                        </a:lnTo>
                        <a:lnTo>
                          <a:pt x="6" y="21"/>
                        </a:lnTo>
                        <a:lnTo>
                          <a:pt x="0" y="54"/>
                        </a:lnTo>
                        <a:lnTo>
                          <a:pt x="0" y="80"/>
                        </a:lnTo>
                        <a:lnTo>
                          <a:pt x="7" y="99"/>
                        </a:lnTo>
                        <a:lnTo>
                          <a:pt x="22" y="119"/>
                        </a:lnTo>
                        <a:close/>
                      </a:path>
                    </a:pathLst>
                  </a:custGeom>
                  <a:solidFill>
                    <a:srgbClr val="603000"/>
                  </a:solidFill>
                  <a:ln w="9525">
                    <a:noFill/>
                    <a:round/>
                    <a:headEnd/>
                    <a:tailEnd/>
                  </a:ln>
                </p:spPr>
                <p:txBody>
                  <a:bodyPr/>
                  <a:lstStyle/>
                  <a:p>
                    <a:endParaRPr lang="es-ES"/>
                  </a:p>
                </p:txBody>
              </p:sp>
              <p:sp>
                <p:nvSpPr>
                  <p:cNvPr id="17496" name="Freeform 75"/>
                  <p:cNvSpPr>
                    <a:spLocks/>
                  </p:cNvSpPr>
                  <p:nvPr/>
                </p:nvSpPr>
                <p:spPr bwMode="auto">
                  <a:xfrm>
                    <a:off x="4559" y="2125"/>
                    <a:ext cx="6" cy="45"/>
                  </a:xfrm>
                  <a:custGeom>
                    <a:avLst/>
                    <a:gdLst>
                      <a:gd name="T0" fmla="*/ 1 w 12"/>
                      <a:gd name="T1" fmla="*/ 12 h 88"/>
                      <a:gd name="T2" fmla="*/ 2 w 12"/>
                      <a:gd name="T3" fmla="*/ 8 h 88"/>
                      <a:gd name="T4" fmla="*/ 2 w 12"/>
                      <a:gd name="T5" fmla="*/ 5 h 88"/>
                      <a:gd name="T6" fmla="*/ 1 w 12"/>
                      <a:gd name="T7" fmla="*/ 3 h 88"/>
                      <a:gd name="T8" fmla="*/ 1 w 12"/>
                      <a:gd name="T9" fmla="*/ 3 h 88"/>
                      <a:gd name="T10" fmla="*/ 2 w 12"/>
                      <a:gd name="T11" fmla="*/ 0 h 88"/>
                      <a:gd name="T12" fmla="*/ 0 w 12"/>
                      <a:gd name="T13" fmla="*/ 3 h 88"/>
                      <a:gd name="T14" fmla="*/ 0 w 12"/>
                      <a:gd name="T15" fmla="*/ 5 h 88"/>
                      <a:gd name="T16" fmla="*/ 1 w 12"/>
                      <a:gd name="T17" fmla="*/ 6 h 88"/>
                      <a:gd name="T18" fmla="*/ 1 w 12"/>
                      <a:gd name="T19" fmla="*/ 12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88"/>
                      <a:gd name="T32" fmla="*/ 12 w 12"/>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88">
                        <a:moveTo>
                          <a:pt x="6" y="88"/>
                        </a:moveTo>
                        <a:lnTo>
                          <a:pt x="12" y="60"/>
                        </a:lnTo>
                        <a:lnTo>
                          <a:pt x="12" y="38"/>
                        </a:lnTo>
                        <a:lnTo>
                          <a:pt x="6" y="24"/>
                        </a:lnTo>
                        <a:lnTo>
                          <a:pt x="6" y="18"/>
                        </a:lnTo>
                        <a:lnTo>
                          <a:pt x="10" y="0"/>
                        </a:lnTo>
                        <a:lnTo>
                          <a:pt x="0" y="22"/>
                        </a:lnTo>
                        <a:lnTo>
                          <a:pt x="0" y="33"/>
                        </a:lnTo>
                        <a:lnTo>
                          <a:pt x="2" y="47"/>
                        </a:lnTo>
                        <a:lnTo>
                          <a:pt x="6" y="88"/>
                        </a:lnTo>
                        <a:close/>
                      </a:path>
                    </a:pathLst>
                  </a:custGeom>
                  <a:solidFill>
                    <a:srgbClr val="603000"/>
                  </a:solidFill>
                  <a:ln w="9525">
                    <a:noFill/>
                    <a:round/>
                    <a:headEnd/>
                    <a:tailEnd/>
                  </a:ln>
                </p:spPr>
                <p:txBody>
                  <a:bodyPr/>
                  <a:lstStyle/>
                  <a:p>
                    <a:endParaRPr lang="es-ES"/>
                  </a:p>
                </p:txBody>
              </p:sp>
              <p:sp>
                <p:nvSpPr>
                  <p:cNvPr id="17497" name="Freeform 76"/>
                  <p:cNvSpPr>
                    <a:spLocks/>
                  </p:cNvSpPr>
                  <p:nvPr/>
                </p:nvSpPr>
                <p:spPr bwMode="auto">
                  <a:xfrm>
                    <a:off x="4616" y="2097"/>
                    <a:ext cx="17" cy="103"/>
                  </a:xfrm>
                  <a:custGeom>
                    <a:avLst/>
                    <a:gdLst>
                      <a:gd name="T0" fmla="*/ 4 w 33"/>
                      <a:gd name="T1" fmla="*/ 26 h 206"/>
                      <a:gd name="T2" fmla="*/ 2 w 33"/>
                      <a:gd name="T3" fmla="*/ 23 h 206"/>
                      <a:gd name="T4" fmla="*/ 1 w 33"/>
                      <a:gd name="T5" fmla="*/ 22 h 206"/>
                      <a:gd name="T6" fmla="*/ 1 w 33"/>
                      <a:gd name="T7" fmla="*/ 19 h 206"/>
                      <a:gd name="T8" fmla="*/ 1 w 33"/>
                      <a:gd name="T9" fmla="*/ 13 h 206"/>
                      <a:gd name="T10" fmla="*/ 0 w 33"/>
                      <a:gd name="T11" fmla="*/ 11 h 206"/>
                      <a:gd name="T12" fmla="*/ 1 w 33"/>
                      <a:gd name="T13" fmla="*/ 9 h 206"/>
                      <a:gd name="T14" fmla="*/ 3 w 33"/>
                      <a:gd name="T15" fmla="*/ 6 h 206"/>
                      <a:gd name="T16" fmla="*/ 3 w 33"/>
                      <a:gd name="T17" fmla="*/ 5 h 206"/>
                      <a:gd name="T18" fmla="*/ 2 w 33"/>
                      <a:gd name="T19" fmla="*/ 3 h 206"/>
                      <a:gd name="T20" fmla="*/ 1 w 33"/>
                      <a:gd name="T21" fmla="*/ 2 h 206"/>
                      <a:gd name="T22" fmla="*/ 1 w 33"/>
                      <a:gd name="T23" fmla="*/ 0 h 206"/>
                      <a:gd name="T24" fmla="*/ 3 w 33"/>
                      <a:gd name="T25" fmla="*/ 2 h 206"/>
                      <a:gd name="T26" fmla="*/ 4 w 33"/>
                      <a:gd name="T27" fmla="*/ 5 h 206"/>
                      <a:gd name="T28" fmla="*/ 4 w 33"/>
                      <a:gd name="T29" fmla="*/ 6 h 206"/>
                      <a:gd name="T30" fmla="*/ 3 w 33"/>
                      <a:gd name="T31" fmla="*/ 9 h 206"/>
                      <a:gd name="T32" fmla="*/ 2 w 33"/>
                      <a:gd name="T33" fmla="*/ 11 h 206"/>
                      <a:gd name="T34" fmla="*/ 2 w 33"/>
                      <a:gd name="T35" fmla="*/ 13 h 206"/>
                      <a:gd name="T36" fmla="*/ 1 w 33"/>
                      <a:gd name="T37" fmla="*/ 17 h 206"/>
                      <a:gd name="T38" fmla="*/ 2 w 33"/>
                      <a:gd name="T39" fmla="*/ 20 h 206"/>
                      <a:gd name="T40" fmla="*/ 2 w 33"/>
                      <a:gd name="T41" fmla="*/ 21 h 206"/>
                      <a:gd name="T42" fmla="*/ 5 w 33"/>
                      <a:gd name="T43" fmla="*/ 23 h 206"/>
                      <a:gd name="T44" fmla="*/ 5 w 33"/>
                      <a:gd name="T45" fmla="*/ 23 h 206"/>
                      <a:gd name="T46" fmla="*/ 4 w 33"/>
                      <a:gd name="T47" fmla="*/ 26 h 20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3"/>
                      <a:gd name="T73" fmla="*/ 0 h 206"/>
                      <a:gd name="T74" fmla="*/ 33 w 33"/>
                      <a:gd name="T75" fmla="*/ 206 h 20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3" h="206">
                        <a:moveTo>
                          <a:pt x="29" y="206"/>
                        </a:moveTo>
                        <a:lnTo>
                          <a:pt x="16" y="178"/>
                        </a:lnTo>
                        <a:lnTo>
                          <a:pt x="3" y="169"/>
                        </a:lnTo>
                        <a:lnTo>
                          <a:pt x="2" y="148"/>
                        </a:lnTo>
                        <a:lnTo>
                          <a:pt x="2" y="110"/>
                        </a:lnTo>
                        <a:lnTo>
                          <a:pt x="0" y="81"/>
                        </a:lnTo>
                        <a:lnTo>
                          <a:pt x="7" y="68"/>
                        </a:lnTo>
                        <a:lnTo>
                          <a:pt x="18" y="52"/>
                        </a:lnTo>
                        <a:lnTo>
                          <a:pt x="18" y="35"/>
                        </a:lnTo>
                        <a:lnTo>
                          <a:pt x="13" y="22"/>
                        </a:lnTo>
                        <a:lnTo>
                          <a:pt x="7" y="14"/>
                        </a:lnTo>
                        <a:lnTo>
                          <a:pt x="2" y="0"/>
                        </a:lnTo>
                        <a:lnTo>
                          <a:pt x="18" y="15"/>
                        </a:lnTo>
                        <a:lnTo>
                          <a:pt x="29" y="33"/>
                        </a:lnTo>
                        <a:lnTo>
                          <a:pt x="29" y="47"/>
                        </a:lnTo>
                        <a:lnTo>
                          <a:pt x="24" y="66"/>
                        </a:lnTo>
                        <a:lnTo>
                          <a:pt x="13" y="81"/>
                        </a:lnTo>
                        <a:lnTo>
                          <a:pt x="11" y="102"/>
                        </a:lnTo>
                        <a:lnTo>
                          <a:pt x="7" y="129"/>
                        </a:lnTo>
                        <a:lnTo>
                          <a:pt x="11" y="157"/>
                        </a:lnTo>
                        <a:lnTo>
                          <a:pt x="15" y="167"/>
                        </a:lnTo>
                        <a:lnTo>
                          <a:pt x="33" y="178"/>
                        </a:lnTo>
                        <a:lnTo>
                          <a:pt x="33" y="183"/>
                        </a:lnTo>
                        <a:lnTo>
                          <a:pt x="29" y="206"/>
                        </a:lnTo>
                        <a:close/>
                      </a:path>
                    </a:pathLst>
                  </a:custGeom>
                  <a:solidFill>
                    <a:srgbClr val="603000"/>
                  </a:solidFill>
                  <a:ln w="9525">
                    <a:noFill/>
                    <a:round/>
                    <a:headEnd/>
                    <a:tailEnd/>
                  </a:ln>
                </p:spPr>
                <p:txBody>
                  <a:bodyPr/>
                  <a:lstStyle/>
                  <a:p>
                    <a:endParaRPr lang="es-ES"/>
                  </a:p>
                </p:txBody>
              </p:sp>
              <p:sp>
                <p:nvSpPr>
                  <p:cNvPr id="17498" name="Freeform 77"/>
                  <p:cNvSpPr>
                    <a:spLocks/>
                  </p:cNvSpPr>
                  <p:nvPr/>
                </p:nvSpPr>
                <p:spPr bwMode="auto">
                  <a:xfrm>
                    <a:off x="4609" y="2103"/>
                    <a:ext cx="14" cy="31"/>
                  </a:xfrm>
                  <a:custGeom>
                    <a:avLst/>
                    <a:gdLst>
                      <a:gd name="T0" fmla="*/ 2 w 28"/>
                      <a:gd name="T1" fmla="*/ 0 h 62"/>
                      <a:gd name="T2" fmla="*/ 3 w 28"/>
                      <a:gd name="T3" fmla="*/ 2 h 62"/>
                      <a:gd name="T4" fmla="*/ 4 w 28"/>
                      <a:gd name="T5" fmla="*/ 4 h 62"/>
                      <a:gd name="T6" fmla="*/ 4 w 28"/>
                      <a:gd name="T7" fmla="*/ 5 h 62"/>
                      <a:gd name="T8" fmla="*/ 3 w 28"/>
                      <a:gd name="T9" fmla="*/ 7 h 62"/>
                      <a:gd name="T10" fmla="*/ 1 w 28"/>
                      <a:gd name="T11" fmla="*/ 8 h 62"/>
                      <a:gd name="T12" fmla="*/ 2 w 28"/>
                      <a:gd name="T13" fmla="*/ 6 h 62"/>
                      <a:gd name="T14" fmla="*/ 2 w 28"/>
                      <a:gd name="T15" fmla="*/ 4 h 62"/>
                      <a:gd name="T16" fmla="*/ 1 w 28"/>
                      <a:gd name="T17" fmla="*/ 4 h 62"/>
                      <a:gd name="T18" fmla="*/ 0 w 28"/>
                      <a:gd name="T19" fmla="*/ 3 h 62"/>
                      <a:gd name="T20" fmla="*/ 2 w 28"/>
                      <a:gd name="T21" fmla="*/ 0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
                      <a:gd name="T34" fmla="*/ 0 h 62"/>
                      <a:gd name="T35" fmla="*/ 28 w 28"/>
                      <a:gd name="T36" fmla="*/ 62 h 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 h="62">
                        <a:moveTo>
                          <a:pt x="15" y="0"/>
                        </a:moveTo>
                        <a:lnTo>
                          <a:pt x="20" y="14"/>
                        </a:lnTo>
                        <a:lnTo>
                          <a:pt x="28" y="25"/>
                        </a:lnTo>
                        <a:lnTo>
                          <a:pt x="26" y="36"/>
                        </a:lnTo>
                        <a:lnTo>
                          <a:pt x="22" y="55"/>
                        </a:lnTo>
                        <a:lnTo>
                          <a:pt x="6" y="62"/>
                        </a:lnTo>
                        <a:lnTo>
                          <a:pt x="15" y="45"/>
                        </a:lnTo>
                        <a:lnTo>
                          <a:pt x="11" y="31"/>
                        </a:lnTo>
                        <a:lnTo>
                          <a:pt x="6" y="28"/>
                        </a:lnTo>
                        <a:lnTo>
                          <a:pt x="0" y="20"/>
                        </a:lnTo>
                        <a:lnTo>
                          <a:pt x="15" y="0"/>
                        </a:lnTo>
                        <a:close/>
                      </a:path>
                    </a:pathLst>
                  </a:custGeom>
                  <a:solidFill>
                    <a:srgbClr val="603000"/>
                  </a:solidFill>
                  <a:ln w="9525">
                    <a:noFill/>
                    <a:round/>
                    <a:headEnd/>
                    <a:tailEnd/>
                  </a:ln>
                </p:spPr>
                <p:txBody>
                  <a:bodyPr/>
                  <a:lstStyle/>
                  <a:p>
                    <a:endParaRPr lang="es-ES"/>
                  </a:p>
                </p:txBody>
              </p:sp>
              <p:sp>
                <p:nvSpPr>
                  <p:cNvPr id="17499" name="Freeform 78"/>
                  <p:cNvSpPr>
                    <a:spLocks/>
                  </p:cNvSpPr>
                  <p:nvPr/>
                </p:nvSpPr>
                <p:spPr bwMode="auto">
                  <a:xfrm>
                    <a:off x="4615" y="2079"/>
                    <a:ext cx="24" cy="103"/>
                  </a:xfrm>
                  <a:custGeom>
                    <a:avLst/>
                    <a:gdLst>
                      <a:gd name="T0" fmla="*/ 5 w 46"/>
                      <a:gd name="T1" fmla="*/ 26 h 206"/>
                      <a:gd name="T2" fmla="*/ 4 w 46"/>
                      <a:gd name="T3" fmla="*/ 25 h 206"/>
                      <a:gd name="T4" fmla="*/ 3 w 46"/>
                      <a:gd name="T5" fmla="*/ 23 h 206"/>
                      <a:gd name="T6" fmla="*/ 3 w 46"/>
                      <a:gd name="T7" fmla="*/ 19 h 206"/>
                      <a:gd name="T8" fmla="*/ 3 w 46"/>
                      <a:gd name="T9" fmla="*/ 17 h 206"/>
                      <a:gd name="T10" fmla="*/ 4 w 46"/>
                      <a:gd name="T11" fmla="*/ 14 h 206"/>
                      <a:gd name="T12" fmla="*/ 5 w 46"/>
                      <a:gd name="T13" fmla="*/ 13 h 206"/>
                      <a:gd name="T14" fmla="*/ 5 w 46"/>
                      <a:gd name="T15" fmla="*/ 10 h 206"/>
                      <a:gd name="T16" fmla="*/ 5 w 46"/>
                      <a:gd name="T17" fmla="*/ 7 h 206"/>
                      <a:gd name="T18" fmla="*/ 4 w 46"/>
                      <a:gd name="T19" fmla="*/ 6 h 206"/>
                      <a:gd name="T20" fmla="*/ 2 w 46"/>
                      <a:gd name="T21" fmla="*/ 5 h 206"/>
                      <a:gd name="T22" fmla="*/ 1 w 46"/>
                      <a:gd name="T23" fmla="*/ 5 h 206"/>
                      <a:gd name="T24" fmla="*/ 1 w 46"/>
                      <a:gd name="T25" fmla="*/ 3 h 206"/>
                      <a:gd name="T26" fmla="*/ 0 w 46"/>
                      <a:gd name="T27" fmla="*/ 2 h 206"/>
                      <a:gd name="T28" fmla="*/ 1 w 46"/>
                      <a:gd name="T29" fmla="*/ 0 h 206"/>
                      <a:gd name="T30" fmla="*/ 1 w 46"/>
                      <a:gd name="T31" fmla="*/ 3 h 206"/>
                      <a:gd name="T32" fmla="*/ 4 w 46"/>
                      <a:gd name="T33" fmla="*/ 5 h 206"/>
                      <a:gd name="T34" fmla="*/ 5 w 46"/>
                      <a:gd name="T35" fmla="*/ 6 h 206"/>
                      <a:gd name="T36" fmla="*/ 7 w 46"/>
                      <a:gd name="T37" fmla="*/ 10 h 206"/>
                      <a:gd name="T38" fmla="*/ 6 w 46"/>
                      <a:gd name="T39" fmla="*/ 12 h 206"/>
                      <a:gd name="T40" fmla="*/ 5 w 46"/>
                      <a:gd name="T41" fmla="*/ 14 h 206"/>
                      <a:gd name="T42" fmla="*/ 4 w 46"/>
                      <a:gd name="T43" fmla="*/ 17 h 206"/>
                      <a:gd name="T44" fmla="*/ 4 w 46"/>
                      <a:gd name="T45" fmla="*/ 19 h 206"/>
                      <a:gd name="T46" fmla="*/ 5 w 46"/>
                      <a:gd name="T47" fmla="*/ 23 h 206"/>
                      <a:gd name="T48" fmla="*/ 5 w 46"/>
                      <a:gd name="T49" fmla="*/ 24 h 206"/>
                      <a:gd name="T50" fmla="*/ 5 w 46"/>
                      <a:gd name="T51" fmla="*/ 26 h 2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6"/>
                      <a:gd name="T79" fmla="*/ 0 h 206"/>
                      <a:gd name="T80" fmla="*/ 46 w 46"/>
                      <a:gd name="T81" fmla="*/ 206 h 2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6" h="206">
                        <a:moveTo>
                          <a:pt x="35" y="206"/>
                        </a:moveTo>
                        <a:lnTo>
                          <a:pt x="26" y="197"/>
                        </a:lnTo>
                        <a:lnTo>
                          <a:pt x="22" y="177"/>
                        </a:lnTo>
                        <a:lnTo>
                          <a:pt x="22" y="152"/>
                        </a:lnTo>
                        <a:lnTo>
                          <a:pt x="22" y="131"/>
                        </a:lnTo>
                        <a:lnTo>
                          <a:pt x="26" y="118"/>
                        </a:lnTo>
                        <a:lnTo>
                          <a:pt x="33" y="97"/>
                        </a:lnTo>
                        <a:lnTo>
                          <a:pt x="39" y="80"/>
                        </a:lnTo>
                        <a:lnTo>
                          <a:pt x="35" y="61"/>
                        </a:lnTo>
                        <a:lnTo>
                          <a:pt x="26" y="51"/>
                        </a:lnTo>
                        <a:lnTo>
                          <a:pt x="13" y="34"/>
                        </a:lnTo>
                        <a:lnTo>
                          <a:pt x="2" y="33"/>
                        </a:lnTo>
                        <a:lnTo>
                          <a:pt x="2" y="26"/>
                        </a:lnTo>
                        <a:lnTo>
                          <a:pt x="0" y="14"/>
                        </a:lnTo>
                        <a:lnTo>
                          <a:pt x="2" y="0"/>
                        </a:lnTo>
                        <a:lnTo>
                          <a:pt x="7" y="23"/>
                        </a:lnTo>
                        <a:lnTo>
                          <a:pt x="24" y="34"/>
                        </a:lnTo>
                        <a:lnTo>
                          <a:pt x="37" y="51"/>
                        </a:lnTo>
                        <a:lnTo>
                          <a:pt x="46" y="73"/>
                        </a:lnTo>
                        <a:lnTo>
                          <a:pt x="42" y="96"/>
                        </a:lnTo>
                        <a:lnTo>
                          <a:pt x="35" y="114"/>
                        </a:lnTo>
                        <a:lnTo>
                          <a:pt x="26" y="131"/>
                        </a:lnTo>
                        <a:lnTo>
                          <a:pt x="26" y="152"/>
                        </a:lnTo>
                        <a:lnTo>
                          <a:pt x="37" y="184"/>
                        </a:lnTo>
                        <a:lnTo>
                          <a:pt x="39" y="192"/>
                        </a:lnTo>
                        <a:lnTo>
                          <a:pt x="35" y="206"/>
                        </a:lnTo>
                        <a:close/>
                      </a:path>
                    </a:pathLst>
                  </a:custGeom>
                  <a:solidFill>
                    <a:srgbClr val="603000"/>
                  </a:solidFill>
                  <a:ln w="9525">
                    <a:noFill/>
                    <a:round/>
                    <a:headEnd/>
                    <a:tailEnd/>
                  </a:ln>
                </p:spPr>
                <p:txBody>
                  <a:bodyPr/>
                  <a:lstStyle/>
                  <a:p>
                    <a:endParaRPr lang="es-ES"/>
                  </a:p>
                </p:txBody>
              </p:sp>
              <p:sp>
                <p:nvSpPr>
                  <p:cNvPr id="17500" name="Freeform 79"/>
                  <p:cNvSpPr>
                    <a:spLocks/>
                  </p:cNvSpPr>
                  <p:nvPr/>
                </p:nvSpPr>
                <p:spPr bwMode="auto">
                  <a:xfrm>
                    <a:off x="4647" y="2139"/>
                    <a:ext cx="9" cy="64"/>
                  </a:xfrm>
                  <a:custGeom>
                    <a:avLst/>
                    <a:gdLst>
                      <a:gd name="T0" fmla="*/ 2 w 18"/>
                      <a:gd name="T1" fmla="*/ 16 h 127"/>
                      <a:gd name="T2" fmla="*/ 1 w 18"/>
                      <a:gd name="T3" fmla="*/ 12 h 127"/>
                      <a:gd name="T4" fmla="*/ 1 w 18"/>
                      <a:gd name="T5" fmla="*/ 7 h 127"/>
                      <a:gd name="T6" fmla="*/ 0 w 18"/>
                      <a:gd name="T7" fmla="*/ 3 h 127"/>
                      <a:gd name="T8" fmla="*/ 1 w 18"/>
                      <a:gd name="T9" fmla="*/ 0 h 127"/>
                      <a:gd name="T10" fmla="*/ 1 w 18"/>
                      <a:gd name="T11" fmla="*/ 5 h 127"/>
                      <a:gd name="T12" fmla="*/ 2 w 18"/>
                      <a:gd name="T13" fmla="*/ 11 h 127"/>
                      <a:gd name="T14" fmla="*/ 2 w 18"/>
                      <a:gd name="T15" fmla="*/ 16 h 127"/>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127"/>
                      <a:gd name="T26" fmla="*/ 18 w 18"/>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127">
                        <a:moveTo>
                          <a:pt x="18" y="127"/>
                        </a:moveTo>
                        <a:lnTo>
                          <a:pt x="5" y="94"/>
                        </a:lnTo>
                        <a:lnTo>
                          <a:pt x="1" y="52"/>
                        </a:lnTo>
                        <a:lnTo>
                          <a:pt x="0" y="24"/>
                        </a:lnTo>
                        <a:lnTo>
                          <a:pt x="5" y="0"/>
                        </a:lnTo>
                        <a:lnTo>
                          <a:pt x="7" y="40"/>
                        </a:lnTo>
                        <a:lnTo>
                          <a:pt x="16" y="85"/>
                        </a:lnTo>
                        <a:lnTo>
                          <a:pt x="18" y="127"/>
                        </a:lnTo>
                        <a:close/>
                      </a:path>
                    </a:pathLst>
                  </a:custGeom>
                  <a:solidFill>
                    <a:srgbClr val="603000"/>
                  </a:solidFill>
                  <a:ln w="9525">
                    <a:noFill/>
                    <a:round/>
                    <a:headEnd/>
                    <a:tailEnd/>
                  </a:ln>
                </p:spPr>
                <p:txBody>
                  <a:bodyPr/>
                  <a:lstStyle/>
                  <a:p>
                    <a:endParaRPr lang="es-ES"/>
                  </a:p>
                </p:txBody>
              </p:sp>
              <p:sp>
                <p:nvSpPr>
                  <p:cNvPr id="17501" name="Freeform 80"/>
                  <p:cNvSpPr>
                    <a:spLocks/>
                  </p:cNvSpPr>
                  <p:nvPr/>
                </p:nvSpPr>
                <p:spPr bwMode="auto">
                  <a:xfrm>
                    <a:off x="4634" y="2128"/>
                    <a:ext cx="9" cy="35"/>
                  </a:xfrm>
                  <a:custGeom>
                    <a:avLst/>
                    <a:gdLst>
                      <a:gd name="T0" fmla="*/ 1 w 18"/>
                      <a:gd name="T1" fmla="*/ 9 h 70"/>
                      <a:gd name="T2" fmla="*/ 0 w 18"/>
                      <a:gd name="T3" fmla="*/ 5 h 70"/>
                      <a:gd name="T4" fmla="*/ 1 w 18"/>
                      <a:gd name="T5" fmla="*/ 3 h 70"/>
                      <a:gd name="T6" fmla="*/ 2 w 18"/>
                      <a:gd name="T7" fmla="*/ 0 h 70"/>
                      <a:gd name="T8" fmla="*/ 1 w 18"/>
                      <a:gd name="T9" fmla="*/ 2 h 70"/>
                      <a:gd name="T10" fmla="*/ 1 w 18"/>
                      <a:gd name="T11" fmla="*/ 6 h 70"/>
                      <a:gd name="T12" fmla="*/ 1 w 18"/>
                      <a:gd name="T13" fmla="*/ 9 h 70"/>
                      <a:gd name="T14" fmla="*/ 0 60000 65536"/>
                      <a:gd name="T15" fmla="*/ 0 60000 65536"/>
                      <a:gd name="T16" fmla="*/ 0 60000 65536"/>
                      <a:gd name="T17" fmla="*/ 0 60000 65536"/>
                      <a:gd name="T18" fmla="*/ 0 60000 65536"/>
                      <a:gd name="T19" fmla="*/ 0 60000 65536"/>
                      <a:gd name="T20" fmla="*/ 0 60000 65536"/>
                      <a:gd name="T21" fmla="*/ 0 w 18"/>
                      <a:gd name="T22" fmla="*/ 0 h 70"/>
                      <a:gd name="T23" fmla="*/ 18 w 18"/>
                      <a:gd name="T24" fmla="*/ 70 h 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70">
                        <a:moveTo>
                          <a:pt x="5" y="70"/>
                        </a:moveTo>
                        <a:lnTo>
                          <a:pt x="0" y="42"/>
                        </a:lnTo>
                        <a:lnTo>
                          <a:pt x="2" y="24"/>
                        </a:lnTo>
                        <a:lnTo>
                          <a:pt x="18" y="0"/>
                        </a:lnTo>
                        <a:lnTo>
                          <a:pt x="13" y="21"/>
                        </a:lnTo>
                        <a:lnTo>
                          <a:pt x="7" y="49"/>
                        </a:lnTo>
                        <a:lnTo>
                          <a:pt x="5" y="70"/>
                        </a:lnTo>
                        <a:close/>
                      </a:path>
                    </a:pathLst>
                  </a:custGeom>
                  <a:solidFill>
                    <a:srgbClr val="603000"/>
                  </a:solidFill>
                  <a:ln w="9525">
                    <a:noFill/>
                    <a:round/>
                    <a:headEnd/>
                    <a:tailEnd/>
                  </a:ln>
                </p:spPr>
                <p:txBody>
                  <a:bodyPr/>
                  <a:lstStyle/>
                  <a:p>
                    <a:endParaRPr lang="es-ES"/>
                  </a:p>
                </p:txBody>
              </p:sp>
              <p:sp>
                <p:nvSpPr>
                  <p:cNvPr id="17502" name="Freeform 81"/>
                  <p:cNvSpPr>
                    <a:spLocks/>
                  </p:cNvSpPr>
                  <p:nvPr/>
                </p:nvSpPr>
                <p:spPr bwMode="auto">
                  <a:xfrm>
                    <a:off x="4528" y="1987"/>
                    <a:ext cx="17" cy="109"/>
                  </a:xfrm>
                  <a:custGeom>
                    <a:avLst/>
                    <a:gdLst>
                      <a:gd name="T0" fmla="*/ 0 w 35"/>
                      <a:gd name="T1" fmla="*/ 28 h 217"/>
                      <a:gd name="T2" fmla="*/ 1 w 35"/>
                      <a:gd name="T3" fmla="*/ 24 h 217"/>
                      <a:gd name="T4" fmla="*/ 2 w 35"/>
                      <a:gd name="T5" fmla="*/ 19 h 217"/>
                      <a:gd name="T6" fmla="*/ 1 w 35"/>
                      <a:gd name="T7" fmla="*/ 16 h 217"/>
                      <a:gd name="T8" fmla="*/ 1 w 35"/>
                      <a:gd name="T9" fmla="*/ 13 h 217"/>
                      <a:gd name="T10" fmla="*/ 2 w 35"/>
                      <a:gd name="T11" fmla="*/ 10 h 217"/>
                      <a:gd name="T12" fmla="*/ 3 w 35"/>
                      <a:gd name="T13" fmla="*/ 8 h 217"/>
                      <a:gd name="T14" fmla="*/ 3 w 35"/>
                      <a:gd name="T15" fmla="*/ 6 h 217"/>
                      <a:gd name="T16" fmla="*/ 4 w 35"/>
                      <a:gd name="T17" fmla="*/ 3 h 217"/>
                      <a:gd name="T18" fmla="*/ 2 w 35"/>
                      <a:gd name="T19" fmla="*/ 0 h 217"/>
                      <a:gd name="T20" fmla="*/ 3 w 35"/>
                      <a:gd name="T21" fmla="*/ 4 h 217"/>
                      <a:gd name="T22" fmla="*/ 2 w 35"/>
                      <a:gd name="T23" fmla="*/ 7 h 217"/>
                      <a:gd name="T24" fmla="*/ 0 w 35"/>
                      <a:gd name="T25" fmla="*/ 11 h 217"/>
                      <a:gd name="T26" fmla="*/ 0 w 35"/>
                      <a:gd name="T27" fmla="*/ 15 h 217"/>
                      <a:gd name="T28" fmla="*/ 0 w 35"/>
                      <a:gd name="T29" fmla="*/ 18 h 217"/>
                      <a:gd name="T30" fmla="*/ 0 w 35"/>
                      <a:gd name="T31" fmla="*/ 21 h 217"/>
                      <a:gd name="T32" fmla="*/ 0 w 35"/>
                      <a:gd name="T33" fmla="*/ 28 h 2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217"/>
                      <a:gd name="T53" fmla="*/ 35 w 35"/>
                      <a:gd name="T54" fmla="*/ 217 h 2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217">
                        <a:moveTo>
                          <a:pt x="2" y="217"/>
                        </a:moveTo>
                        <a:lnTo>
                          <a:pt x="11" y="185"/>
                        </a:lnTo>
                        <a:lnTo>
                          <a:pt x="16" y="152"/>
                        </a:lnTo>
                        <a:lnTo>
                          <a:pt x="13" y="124"/>
                        </a:lnTo>
                        <a:lnTo>
                          <a:pt x="13" y="99"/>
                        </a:lnTo>
                        <a:lnTo>
                          <a:pt x="18" y="78"/>
                        </a:lnTo>
                        <a:lnTo>
                          <a:pt x="26" y="60"/>
                        </a:lnTo>
                        <a:lnTo>
                          <a:pt x="31" y="43"/>
                        </a:lnTo>
                        <a:lnTo>
                          <a:pt x="35" y="24"/>
                        </a:lnTo>
                        <a:lnTo>
                          <a:pt x="16" y="0"/>
                        </a:lnTo>
                        <a:lnTo>
                          <a:pt x="26" y="26"/>
                        </a:lnTo>
                        <a:lnTo>
                          <a:pt x="18" y="53"/>
                        </a:lnTo>
                        <a:lnTo>
                          <a:pt x="5" y="84"/>
                        </a:lnTo>
                        <a:lnTo>
                          <a:pt x="0" y="113"/>
                        </a:lnTo>
                        <a:lnTo>
                          <a:pt x="5" y="143"/>
                        </a:lnTo>
                        <a:lnTo>
                          <a:pt x="7" y="164"/>
                        </a:lnTo>
                        <a:lnTo>
                          <a:pt x="2" y="217"/>
                        </a:lnTo>
                        <a:close/>
                      </a:path>
                    </a:pathLst>
                  </a:custGeom>
                  <a:solidFill>
                    <a:srgbClr val="603000"/>
                  </a:solidFill>
                  <a:ln w="9525">
                    <a:noFill/>
                    <a:round/>
                    <a:headEnd/>
                    <a:tailEnd/>
                  </a:ln>
                </p:spPr>
                <p:txBody>
                  <a:bodyPr/>
                  <a:lstStyle/>
                  <a:p>
                    <a:endParaRPr lang="es-ES"/>
                  </a:p>
                </p:txBody>
              </p:sp>
              <p:sp>
                <p:nvSpPr>
                  <p:cNvPr id="17503" name="Freeform 82"/>
                  <p:cNvSpPr>
                    <a:spLocks/>
                  </p:cNvSpPr>
                  <p:nvPr/>
                </p:nvSpPr>
                <p:spPr bwMode="auto">
                  <a:xfrm>
                    <a:off x="4537" y="1972"/>
                    <a:ext cx="19" cy="103"/>
                  </a:xfrm>
                  <a:custGeom>
                    <a:avLst/>
                    <a:gdLst>
                      <a:gd name="T0" fmla="*/ 0 w 37"/>
                      <a:gd name="T1" fmla="*/ 26 h 206"/>
                      <a:gd name="T2" fmla="*/ 1 w 37"/>
                      <a:gd name="T3" fmla="*/ 23 h 206"/>
                      <a:gd name="T4" fmla="*/ 1 w 37"/>
                      <a:gd name="T5" fmla="*/ 20 h 206"/>
                      <a:gd name="T6" fmla="*/ 0 w 37"/>
                      <a:gd name="T7" fmla="*/ 18 h 206"/>
                      <a:gd name="T8" fmla="*/ 1 w 37"/>
                      <a:gd name="T9" fmla="*/ 14 h 206"/>
                      <a:gd name="T10" fmla="*/ 3 w 37"/>
                      <a:gd name="T11" fmla="*/ 12 h 206"/>
                      <a:gd name="T12" fmla="*/ 4 w 37"/>
                      <a:gd name="T13" fmla="*/ 7 h 206"/>
                      <a:gd name="T14" fmla="*/ 4 w 37"/>
                      <a:gd name="T15" fmla="*/ 6 h 206"/>
                      <a:gd name="T16" fmla="*/ 4 w 37"/>
                      <a:gd name="T17" fmla="*/ 3 h 206"/>
                      <a:gd name="T18" fmla="*/ 4 w 37"/>
                      <a:gd name="T19" fmla="*/ 1 h 206"/>
                      <a:gd name="T20" fmla="*/ 4 w 37"/>
                      <a:gd name="T21" fmla="*/ 0 h 206"/>
                      <a:gd name="T22" fmla="*/ 5 w 37"/>
                      <a:gd name="T23" fmla="*/ 3 h 206"/>
                      <a:gd name="T24" fmla="*/ 5 w 37"/>
                      <a:gd name="T25" fmla="*/ 6 h 206"/>
                      <a:gd name="T26" fmla="*/ 5 w 37"/>
                      <a:gd name="T27" fmla="*/ 10 h 206"/>
                      <a:gd name="T28" fmla="*/ 4 w 37"/>
                      <a:gd name="T29" fmla="*/ 13 h 206"/>
                      <a:gd name="T30" fmla="*/ 3 w 37"/>
                      <a:gd name="T31" fmla="*/ 15 h 206"/>
                      <a:gd name="T32" fmla="*/ 2 w 37"/>
                      <a:gd name="T33" fmla="*/ 20 h 206"/>
                      <a:gd name="T34" fmla="*/ 2 w 37"/>
                      <a:gd name="T35" fmla="*/ 23 h 206"/>
                      <a:gd name="T36" fmla="*/ 0 w 37"/>
                      <a:gd name="T37" fmla="*/ 26 h 20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7"/>
                      <a:gd name="T58" fmla="*/ 0 h 206"/>
                      <a:gd name="T59" fmla="*/ 37 w 37"/>
                      <a:gd name="T60" fmla="*/ 206 h 20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7" h="206">
                        <a:moveTo>
                          <a:pt x="0" y="206"/>
                        </a:moveTo>
                        <a:lnTo>
                          <a:pt x="6" y="182"/>
                        </a:lnTo>
                        <a:lnTo>
                          <a:pt x="2" y="160"/>
                        </a:lnTo>
                        <a:lnTo>
                          <a:pt x="0" y="141"/>
                        </a:lnTo>
                        <a:lnTo>
                          <a:pt x="6" y="118"/>
                        </a:lnTo>
                        <a:lnTo>
                          <a:pt x="17" y="94"/>
                        </a:lnTo>
                        <a:lnTo>
                          <a:pt x="28" y="60"/>
                        </a:lnTo>
                        <a:lnTo>
                          <a:pt x="28" y="42"/>
                        </a:lnTo>
                        <a:lnTo>
                          <a:pt x="30" y="21"/>
                        </a:lnTo>
                        <a:lnTo>
                          <a:pt x="28" y="4"/>
                        </a:lnTo>
                        <a:lnTo>
                          <a:pt x="28" y="0"/>
                        </a:lnTo>
                        <a:lnTo>
                          <a:pt x="37" y="24"/>
                        </a:lnTo>
                        <a:lnTo>
                          <a:pt x="37" y="49"/>
                        </a:lnTo>
                        <a:lnTo>
                          <a:pt x="37" y="73"/>
                        </a:lnTo>
                        <a:lnTo>
                          <a:pt x="28" y="98"/>
                        </a:lnTo>
                        <a:lnTo>
                          <a:pt x="17" y="126"/>
                        </a:lnTo>
                        <a:lnTo>
                          <a:pt x="11" y="155"/>
                        </a:lnTo>
                        <a:lnTo>
                          <a:pt x="15" y="179"/>
                        </a:lnTo>
                        <a:lnTo>
                          <a:pt x="0" y="206"/>
                        </a:lnTo>
                        <a:close/>
                      </a:path>
                    </a:pathLst>
                  </a:custGeom>
                  <a:solidFill>
                    <a:srgbClr val="603000"/>
                  </a:solidFill>
                  <a:ln w="9525">
                    <a:noFill/>
                    <a:round/>
                    <a:headEnd/>
                    <a:tailEnd/>
                  </a:ln>
                </p:spPr>
                <p:txBody>
                  <a:bodyPr/>
                  <a:lstStyle/>
                  <a:p>
                    <a:endParaRPr lang="es-ES"/>
                  </a:p>
                </p:txBody>
              </p:sp>
              <p:sp>
                <p:nvSpPr>
                  <p:cNvPr id="17504" name="Freeform 83" descr="Paper bag"/>
                  <p:cNvSpPr>
                    <a:spLocks/>
                  </p:cNvSpPr>
                  <p:nvPr/>
                </p:nvSpPr>
                <p:spPr bwMode="auto">
                  <a:xfrm>
                    <a:off x="4544" y="1976"/>
                    <a:ext cx="23" cy="116"/>
                  </a:xfrm>
                  <a:custGeom>
                    <a:avLst/>
                    <a:gdLst>
                      <a:gd name="T0" fmla="*/ 1 w 46"/>
                      <a:gd name="T1" fmla="*/ 29 h 232"/>
                      <a:gd name="T2" fmla="*/ 0 w 46"/>
                      <a:gd name="T3" fmla="*/ 26 h 232"/>
                      <a:gd name="T4" fmla="*/ 0 w 46"/>
                      <a:gd name="T5" fmla="*/ 24 h 232"/>
                      <a:gd name="T6" fmla="*/ 1 w 46"/>
                      <a:gd name="T7" fmla="*/ 22 h 232"/>
                      <a:gd name="T8" fmla="*/ 1 w 46"/>
                      <a:gd name="T9" fmla="*/ 19 h 232"/>
                      <a:gd name="T10" fmla="*/ 3 w 46"/>
                      <a:gd name="T11" fmla="*/ 15 h 232"/>
                      <a:gd name="T12" fmla="*/ 3 w 46"/>
                      <a:gd name="T13" fmla="*/ 12 h 232"/>
                      <a:gd name="T14" fmla="*/ 3 w 46"/>
                      <a:gd name="T15" fmla="*/ 10 h 232"/>
                      <a:gd name="T16" fmla="*/ 3 w 46"/>
                      <a:gd name="T17" fmla="*/ 7 h 232"/>
                      <a:gd name="T18" fmla="*/ 5 w 46"/>
                      <a:gd name="T19" fmla="*/ 5 h 232"/>
                      <a:gd name="T20" fmla="*/ 6 w 46"/>
                      <a:gd name="T21" fmla="*/ 2 h 232"/>
                      <a:gd name="T22" fmla="*/ 6 w 46"/>
                      <a:gd name="T23" fmla="*/ 0 h 232"/>
                      <a:gd name="T24" fmla="*/ 6 w 46"/>
                      <a:gd name="T25" fmla="*/ 3 h 232"/>
                      <a:gd name="T26" fmla="*/ 6 w 46"/>
                      <a:gd name="T27" fmla="*/ 6 h 232"/>
                      <a:gd name="T28" fmla="*/ 5 w 46"/>
                      <a:gd name="T29" fmla="*/ 10 h 232"/>
                      <a:gd name="T30" fmla="*/ 5 w 46"/>
                      <a:gd name="T31" fmla="*/ 14 h 232"/>
                      <a:gd name="T32" fmla="*/ 3 w 46"/>
                      <a:gd name="T33" fmla="*/ 15 h 232"/>
                      <a:gd name="T34" fmla="*/ 3 w 46"/>
                      <a:gd name="T35" fmla="*/ 19 h 232"/>
                      <a:gd name="T36" fmla="*/ 3 w 46"/>
                      <a:gd name="T37" fmla="*/ 22 h 232"/>
                      <a:gd name="T38" fmla="*/ 1 w 46"/>
                      <a:gd name="T39" fmla="*/ 24 h 232"/>
                      <a:gd name="T40" fmla="*/ 1 w 46"/>
                      <a:gd name="T41" fmla="*/ 27 h 232"/>
                      <a:gd name="T42" fmla="*/ 1 w 46"/>
                      <a:gd name="T43" fmla="*/ 29 h 2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6"/>
                      <a:gd name="T67" fmla="*/ 0 h 232"/>
                      <a:gd name="T68" fmla="*/ 46 w 46"/>
                      <a:gd name="T69" fmla="*/ 232 h 23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6" h="232">
                        <a:moveTo>
                          <a:pt x="9" y="232"/>
                        </a:moveTo>
                        <a:lnTo>
                          <a:pt x="0" y="203"/>
                        </a:lnTo>
                        <a:lnTo>
                          <a:pt x="0" y="188"/>
                        </a:lnTo>
                        <a:lnTo>
                          <a:pt x="9" y="171"/>
                        </a:lnTo>
                        <a:lnTo>
                          <a:pt x="9" y="147"/>
                        </a:lnTo>
                        <a:lnTo>
                          <a:pt x="17" y="121"/>
                        </a:lnTo>
                        <a:lnTo>
                          <a:pt x="26" y="90"/>
                        </a:lnTo>
                        <a:lnTo>
                          <a:pt x="30" y="73"/>
                        </a:lnTo>
                        <a:lnTo>
                          <a:pt x="31" y="55"/>
                        </a:lnTo>
                        <a:lnTo>
                          <a:pt x="37" y="34"/>
                        </a:lnTo>
                        <a:lnTo>
                          <a:pt x="43" y="13"/>
                        </a:lnTo>
                        <a:lnTo>
                          <a:pt x="41" y="0"/>
                        </a:lnTo>
                        <a:lnTo>
                          <a:pt x="46" y="23"/>
                        </a:lnTo>
                        <a:lnTo>
                          <a:pt x="43" y="44"/>
                        </a:lnTo>
                        <a:lnTo>
                          <a:pt x="37" y="77"/>
                        </a:lnTo>
                        <a:lnTo>
                          <a:pt x="35" y="105"/>
                        </a:lnTo>
                        <a:lnTo>
                          <a:pt x="26" y="126"/>
                        </a:lnTo>
                        <a:lnTo>
                          <a:pt x="20" y="152"/>
                        </a:lnTo>
                        <a:lnTo>
                          <a:pt x="19" y="174"/>
                        </a:lnTo>
                        <a:lnTo>
                          <a:pt x="13" y="187"/>
                        </a:lnTo>
                        <a:lnTo>
                          <a:pt x="9" y="209"/>
                        </a:lnTo>
                        <a:lnTo>
                          <a:pt x="9" y="232"/>
                        </a:lnTo>
                        <a:close/>
                      </a:path>
                    </a:pathLst>
                  </a:custGeom>
                  <a:blipFill dpi="0" rotWithShape="1">
                    <a:blip r:embed="rId6" cstate="print"/>
                    <a:srcRect/>
                    <a:tile tx="0" ty="0" sx="100000" sy="100000" flip="none" algn="tl"/>
                  </a:blipFill>
                  <a:ln w="9525">
                    <a:noFill/>
                    <a:round/>
                    <a:headEnd/>
                    <a:tailEnd/>
                  </a:ln>
                </p:spPr>
                <p:txBody>
                  <a:bodyPr/>
                  <a:lstStyle/>
                  <a:p>
                    <a:endParaRPr lang="es-ES"/>
                  </a:p>
                </p:txBody>
              </p:sp>
              <p:sp>
                <p:nvSpPr>
                  <p:cNvPr id="17505" name="Freeform 84"/>
                  <p:cNvSpPr>
                    <a:spLocks/>
                  </p:cNvSpPr>
                  <p:nvPr/>
                </p:nvSpPr>
                <p:spPr bwMode="auto">
                  <a:xfrm>
                    <a:off x="4554" y="2041"/>
                    <a:ext cx="9" cy="54"/>
                  </a:xfrm>
                  <a:custGeom>
                    <a:avLst/>
                    <a:gdLst>
                      <a:gd name="T0" fmla="*/ 1 w 19"/>
                      <a:gd name="T1" fmla="*/ 14 h 108"/>
                      <a:gd name="T2" fmla="*/ 0 w 19"/>
                      <a:gd name="T3" fmla="*/ 11 h 108"/>
                      <a:gd name="T4" fmla="*/ 0 w 19"/>
                      <a:gd name="T5" fmla="*/ 10 h 108"/>
                      <a:gd name="T6" fmla="*/ 0 w 19"/>
                      <a:gd name="T7" fmla="*/ 7 h 108"/>
                      <a:gd name="T8" fmla="*/ 1 w 19"/>
                      <a:gd name="T9" fmla="*/ 6 h 108"/>
                      <a:gd name="T10" fmla="*/ 1 w 19"/>
                      <a:gd name="T11" fmla="*/ 3 h 108"/>
                      <a:gd name="T12" fmla="*/ 1 w 19"/>
                      <a:gd name="T13" fmla="*/ 0 h 108"/>
                      <a:gd name="T14" fmla="*/ 2 w 19"/>
                      <a:gd name="T15" fmla="*/ 5 h 108"/>
                      <a:gd name="T16" fmla="*/ 1 w 19"/>
                      <a:gd name="T17" fmla="*/ 7 h 108"/>
                      <a:gd name="T18" fmla="*/ 1 w 19"/>
                      <a:gd name="T19" fmla="*/ 10 h 108"/>
                      <a:gd name="T20" fmla="*/ 1 w 19"/>
                      <a:gd name="T21" fmla="*/ 14 h 1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
                      <a:gd name="T34" fmla="*/ 0 h 108"/>
                      <a:gd name="T35" fmla="*/ 19 w 19"/>
                      <a:gd name="T36" fmla="*/ 108 h 10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 h="108">
                        <a:moveTo>
                          <a:pt x="8" y="108"/>
                        </a:moveTo>
                        <a:lnTo>
                          <a:pt x="0" y="86"/>
                        </a:lnTo>
                        <a:lnTo>
                          <a:pt x="0" y="73"/>
                        </a:lnTo>
                        <a:lnTo>
                          <a:pt x="4" y="56"/>
                        </a:lnTo>
                        <a:lnTo>
                          <a:pt x="10" y="44"/>
                        </a:lnTo>
                        <a:lnTo>
                          <a:pt x="11" y="21"/>
                        </a:lnTo>
                        <a:lnTo>
                          <a:pt x="15" y="0"/>
                        </a:lnTo>
                        <a:lnTo>
                          <a:pt x="19" y="37"/>
                        </a:lnTo>
                        <a:lnTo>
                          <a:pt x="11" y="62"/>
                        </a:lnTo>
                        <a:lnTo>
                          <a:pt x="11" y="74"/>
                        </a:lnTo>
                        <a:lnTo>
                          <a:pt x="8" y="108"/>
                        </a:lnTo>
                        <a:close/>
                      </a:path>
                    </a:pathLst>
                  </a:custGeom>
                  <a:solidFill>
                    <a:srgbClr val="603000"/>
                  </a:solidFill>
                  <a:ln w="9525">
                    <a:noFill/>
                    <a:round/>
                    <a:headEnd/>
                    <a:tailEnd/>
                  </a:ln>
                </p:spPr>
                <p:txBody>
                  <a:bodyPr/>
                  <a:lstStyle/>
                  <a:p>
                    <a:endParaRPr lang="es-ES"/>
                  </a:p>
                </p:txBody>
              </p:sp>
              <p:sp>
                <p:nvSpPr>
                  <p:cNvPr id="17506" name="Freeform 85"/>
                  <p:cNvSpPr>
                    <a:spLocks/>
                  </p:cNvSpPr>
                  <p:nvPr/>
                </p:nvSpPr>
                <p:spPr bwMode="auto">
                  <a:xfrm>
                    <a:off x="4564" y="1999"/>
                    <a:ext cx="8" cy="95"/>
                  </a:xfrm>
                  <a:custGeom>
                    <a:avLst/>
                    <a:gdLst>
                      <a:gd name="T0" fmla="*/ 2 w 16"/>
                      <a:gd name="T1" fmla="*/ 24 h 189"/>
                      <a:gd name="T2" fmla="*/ 1 w 16"/>
                      <a:gd name="T3" fmla="*/ 21 h 189"/>
                      <a:gd name="T4" fmla="*/ 0 w 16"/>
                      <a:gd name="T5" fmla="*/ 19 h 189"/>
                      <a:gd name="T6" fmla="*/ 1 w 16"/>
                      <a:gd name="T7" fmla="*/ 18 h 189"/>
                      <a:gd name="T8" fmla="*/ 1 w 16"/>
                      <a:gd name="T9" fmla="*/ 15 h 189"/>
                      <a:gd name="T10" fmla="*/ 1 w 16"/>
                      <a:gd name="T11" fmla="*/ 12 h 189"/>
                      <a:gd name="T12" fmla="*/ 0 w 16"/>
                      <a:gd name="T13" fmla="*/ 10 h 189"/>
                      <a:gd name="T14" fmla="*/ 1 w 16"/>
                      <a:gd name="T15" fmla="*/ 6 h 189"/>
                      <a:gd name="T16" fmla="*/ 1 w 16"/>
                      <a:gd name="T17" fmla="*/ 2 h 189"/>
                      <a:gd name="T18" fmla="*/ 1 w 16"/>
                      <a:gd name="T19" fmla="*/ 0 h 189"/>
                      <a:gd name="T20" fmla="*/ 1 w 16"/>
                      <a:gd name="T21" fmla="*/ 5 h 189"/>
                      <a:gd name="T22" fmla="*/ 1 w 16"/>
                      <a:gd name="T23" fmla="*/ 9 h 189"/>
                      <a:gd name="T24" fmla="*/ 1 w 16"/>
                      <a:gd name="T25" fmla="*/ 11 h 189"/>
                      <a:gd name="T26" fmla="*/ 2 w 16"/>
                      <a:gd name="T27" fmla="*/ 14 h 189"/>
                      <a:gd name="T28" fmla="*/ 1 w 16"/>
                      <a:gd name="T29" fmla="*/ 17 h 189"/>
                      <a:gd name="T30" fmla="*/ 1 w 16"/>
                      <a:gd name="T31" fmla="*/ 18 h 189"/>
                      <a:gd name="T32" fmla="*/ 1 w 16"/>
                      <a:gd name="T33" fmla="*/ 20 h 189"/>
                      <a:gd name="T34" fmla="*/ 2 w 16"/>
                      <a:gd name="T35" fmla="*/ 24 h 18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
                      <a:gd name="T55" fmla="*/ 0 h 189"/>
                      <a:gd name="T56" fmla="*/ 16 w 16"/>
                      <a:gd name="T57" fmla="*/ 189 h 18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 h="189">
                        <a:moveTo>
                          <a:pt x="16" y="189"/>
                        </a:moveTo>
                        <a:lnTo>
                          <a:pt x="5" y="165"/>
                        </a:lnTo>
                        <a:lnTo>
                          <a:pt x="0" y="151"/>
                        </a:lnTo>
                        <a:lnTo>
                          <a:pt x="2" y="138"/>
                        </a:lnTo>
                        <a:lnTo>
                          <a:pt x="5" y="113"/>
                        </a:lnTo>
                        <a:lnTo>
                          <a:pt x="2" y="91"/>
                        </a:lnTo>
                        <a:lnTo>
                          <a:pt x="0" y="74"/>
                        </a:lnTo>
                        <a:lnTo>
                          <a:pt x="3" y="43"/>
                        </a:lnTo>
                        <a:lnTo>
                          <a:pt x="7" y="16"/>
                        </a:lnTo>
                        <a:lnTo>
                          <a:pt x="13" y="0"/>
                        </a:lnTo>
                        <a:lnTo>
                          <a:pt x="11" y="40"/>
                        </a:lnTo>
                        <a:lnTo>
                          <a:pt x="11" y="71"/>
                        </a:lnTo>
                        <a:lnTo>
                          <a:pt x="13" y="84"/>
                        </a:lnTo>
                        <a:lnTo>
                          <a:pt x="16" y="109"/>
                        </a:lnTo>
                        <a:lnTo>
                          <a:pt x="13" y="130"/>
                        </a:lnTo>
                        <a:lnTo>
                          <a:pt x="7" y="144"/>
                        </a:lnTo>
                        <a:lnTo>
                          <a:pt x="7" y="155"/>
                        </a:lnTo>
                        <a:lnTo>
                          <a:pt x="16" y="189"/>
                        </a:lnTo>
                        <a:close/>
                      </a:path>
                    </a:pathLst>
                  </a:custGeom>
                  <a:solidFill>
                    <a:srgbClr val="603000"/>
                  </a:solidFill>
                  <a:ln w="9525">
                    <a:noFill/>
                    <a:round/>
                    <a:headEnd/>
                    <a:tailEnd/>
                  </a:ln>
                </p:spPr>
                <p:txBody>
                  <a:bodyPr/>
                  <a:lstStyle/>
                  <a:p>
                    <a:endParaRPr lang="es-ES"/>
                  </a:p>
                </p:txBody>
              </p:sp>
              <p:sp>
                <p:nvSpPr>
                  <p:cNvPr id="17507" name="Freeform 86"/>
                  <p:cNvSpPr>
                    <a:spLocks/>
                  </p:cNvSpPr>
                  <p:nvPr/>
                </p:nvSpPr>
                <p:spPr bwMode="auto">
                  <a:xfrm>
                    <a:off x="4572" y="1971"/>
                    <a:ext cx="15" cy="120"/>
                  </a:xfrm>
                  <a:custGeom>
                    <a:avLst/>
                    <a:gdLst>
                      <a:gd name="T0" fmla="*/ 2 w 30"/>
                      <a:gd name="T1" fmla="*/ 30 h 241"/>
                      <a:gd name="T2" fmla="*/ 1 w 30"/>
                      <a:gd name="T3" fmla="*/ 28 h 241"/>
                      <a:gd name="T4" fmla="*/ 1 w 30"/>
                      <a:gd name="T5" fmla="*/ 25 h 241"/>
                      <a:gd name="T6" fmla="*/ 1 w 30"/>
                      <a:gd name="T7" fmla="*/ 22 h 241"/>
                      <a:gd name="T8" fmla="*/ 1 w 30"/>
                      <a:gd name="T9" fmla="*/ 20 h 241"/>
                      <a:gd name="T10" fmla="*/ 1 w 30"/>
                      <a:gd name="T11" fmla="*/ 18 h 241"/>
                      <a:gd name="T12" fmla="*/ 0 w 30"/>
                      <a:gd name="T13" fmla="*/ 14 h 241"/>
                      <a:gd name="T14" fmla="*/ 0 w 30"/>
                      <a:gd name="T15" fmla="*/ 11 h 241"/>
                      <a:gd name="T16" fmla="*/ 1 w 30"/>
                      <a:gd name="T17" fmla="*/ 8 h 241"/>
                      <a:gd name="T18" fmla="*/ 2 w 30"/>
                      <a:gd name="T19" fmla="*/ 4 h 241"/>
                      <a:gd name="T20" fmla="*/ 3 w 30"/>
                      <a:gd name="T21" fmla="*/ 2 h 241"/>
                      <a:gd name="T22" fmla="*/ 3 w 30"/>
                      <a:gd name="T23" fmla="*/ 0 h 241"/>
                      <a:gd name="T24" fmla="*/ 4 w 30"/>
                      <a:gd name="T25" fmla="*/ 3 h 241"/>
                      <a:gd name="T26" fmla="*/ 3 w 30"/>
                      <a:gd name="T27" fmla="*/ 4 h 241"/>
                      <a:gd name="T28" fmla="*/ 3 w 30"/>
                      <a:gd name="T29" fmla="*/ 8 h 241"/>
                      <a:gd name="T30" fmla="*/ 2 w 30"/>
                      <a:gd name="T31" fmla="*/ 11 h 241"/>
                      <a:gd name="T32" fmla="*/ 2 w 30"/>
                      <a:gd name="T33" fmla="*/ 13 h 241"/>
                      <a:gd name="T34" fmla="*/ 2 w 30"/>
                      <a:gd name="T35" fmla="*/ 16 h 241"/>
                      <a:gd name="T36" fmla="*/ 3 w 30"/>
                      <a:gd name="T37" fmla="*/ 17 h 241"/>
                      <a:gd name="T38" fmla="*/ 3 w 30"/>
                      <a:gd name="T39" fmla="*/ 20 h 241"/>
                      <a:gd name="T40" fmla="*/ 2 w 30"/>
                      <a:gd name="T41" fmla="*/ 23 h 241"/>
                      <a:gd name="T42" fmla="*/ 2 w 30"/>
                      <a:gd name="T43" fmla="*/ 26 h 241"/>
                      <a:gd name="T44" fmla="*/ 2 w 30"/>
                      <a:gd name="T45" fmla="*/ 30 h 24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
                      <a:gd name="T70" fmla="*/ 0 h 241"/>
                      <a:gd name="T71" fmla="*/ 30 w 30"/>
                      <a:gd name="T72" fmla="*/ 241 h 24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 h="241">
                        <a:moveTo>
                          <a:pt x="13" y="241"/>
                        </a:moveTo>
                        <a:lnTo>
                          <a:pt x="4" y="224"/>
                        </a:lnTo>
                        <a:lnTo>
                          <a:pt x="2" y="205"/>
                        </a:lnTo>
                        <a:lnTo>
                          <a:pt x="8" y="182"/>
                        </a:lnTo>
                        <a:lnTo>
                          <a:pt x="8" y="161"/>
                        </a:lnTo>
                        <a:lnTo>
                          <a:pt x="8" y="144"/>
                        </a:lnTo>
                        <a:lnTo>
                          <a:pt x="0" y="118"/>
                        </a:lnTo>
                        <a:lnTo>
                          <a:pt x="0" y="91"/>
                        </a:lnTo>
                        <a:lnTo>
                          <a:pt x="4" y="69"/>
                        </a:lnTo>
                        <a:lnTo>
                          <a:pt x="15" y="39"/>
                        </a:lnTo>
                        <a:lnTo>
                          <a:pt x="24" y="20"/>
                        </a:lnTo>
                        <a:lnTo>
                          <a:pt x="24" y="0"/>
                        </a:lnTo>
                        <a:lnTo>
                          <a:pt x="30" y="27"/>
                        </a:lnTo>
                        <a:lnTo>
                          <a:pt x="24" y="38"/>
                        </a:lnTo>
                        <a:lnTo>
                          <a:pt x="17" y="65"/>
                        </a:lnTo>
                        <a:lnTo>
                          <a:pt x="9" y="93"/>
                        </a:lnTo>
                        <a:lnTo>
                          <a:pt x="9" y="111"/>
                        </a:lnTo>
                        <a:lnTo>
                          <a:pt x="13" y="128"/>
                        </a:lnTo>
                        <a:lnTo>
                          <a:pt x="19" y="140"/>
                        </a:lnTo>
                        <a:lnTo>
                          <a:pt x="19" y="160"/>
                        </a:lnTo>
                        <a:lnTo>
                          <a:pt x="15" y="189"/>
                        </a:lnTo>
                        <a:lnTo>
                          <a:pt x="13" y="210"/>
                        </a:lnTo>
                        <a:lnTo>
                          <a:pt x="13" y="241"/>
                        </a:lnTo>
                        <a:close/>
                      </a:path>
                    </a:pathLst>
                  </a:custGeom>
                  <a:solidFill>
                    <a:srgbClr val="603000"/>
                  </a:solidFill>
                  <a:ln w="9525">
                    <a:noFill/>
                    <a:round/>
                    <a:headEnd/>
                    <a:tailEnd/>
                  </a:ln>
                </p:spPr>
                <p:txBody>
                  <a:bodyPr/>
                  <a:lstStyle/>
                  <a:p>
                    <a:endParaRPr lang="es-ES"/>
                  </a:p>
                </p:txBody>
              </p:sp>
              <p:sp>
                <p:nvSpPr>
                  <p:cNvPr id="17508" name="Freeform 87"/>
                  <p:cNvSpPr>
                    <a:spLocks/>
                  </p:cNvSpPr>
                  <p:nvPr/>
                </p:nvSpPr>
                <p:spPr bwMode="auto">
                  <a:xfrm>
                    <a:off x="4583" y="2001"/>
                    <a:ext cx="24" cy="93"/>
                  </a:xfrm>
                  <a:custGeom>
                    <a:avLst/>
                    <a:gdLst>
                      <a:gd name="T0" fmla="*/ 0 w 48"/>
                      <a:gd name="T1" fmla="*/ 24 h 185"/>
                      <a:gd name="T2" fmla="*/ 2 w 48"/>
                      <a:gd name="T3" fmla="*/ 21 h 185"/>
                      <a:gd name="T4" fmla="*/ 3 w 48"/>
                      <a:gd name="T5" fmla="*/ 19 h 185"/>
                      <a:gd name="T6" fmla="*/ 5 w 48"/>
                      <a:gd name="T7" fmla="*/ 17 h 185"/>
                      <a:gd name="T8" fmla="*/ 6 w 48"/>
                      <a:gd name="T9" fmla="*/ 14 h 185"/>
                      <a:gd name="T10" fmla="*/ 6 w 48"/>
                      <a:gd name="T11" fmla="*/ 11 h 185"/>
                      <a:gd name="T12" fmla="*/ 6 w 48"/>
                      <a:gd name="T13" fmla="*/ 7 h 185"/>
                      <a:gd name="T14" fmla="*/ 5 w 48"/>
                      <a:gd name="T15" fmla="*/ 6 h 185"/>
                      <a:gd name="T16" fmla="*/ 6 w 48"/>
                      <a:gd name="T17" fmla="*/ 3 h 185"/>
                      <a:gd name="T18" fmla="*/ 6 w 48"/>
                      <a:gd name="T19" fmla="*/ 0 h 185"/>
                      <a:gd name="T20" fmla="*/ 5 w 48"/>
                      <a:gd name="T21" fmla="*/ 2 h 185"/>
                      <a:gd name="T22" fmla="*/ 4 w 48"/>
                      <a:gd name="T23" fmla="*/ 4 h 185"/>
                      <a:gd name="T24" fmla="*/ 5 w 48"/>
                      <a:gd name="T25" fmla="*/ 6 h 185"/>
                      <a:gd name="T26" fmla="*/ 5 w 48"/>
                      <a:gd name="T27" fmla="*/ 8 h 185"/>
                      <a:gd name="T28" fmla="*/ 5 w 48"/>
                      <a:gd name="T29" fmla="*/ 13 h 185"/>
                      <a:gd name="T30" fmla="*/ 3 w 48"/>
                      <a:gd name="T31" fmla="*/ 16 h 185"/>
                      <a:gd name="T32" fmla="*/ 3 w 48"/>
                      <a:gd name="T33" fmla="*/ 19 h 185"/>
                      <a:gd name="T34" fmla="*/ 0 w 48"/>
                      <a:gd name="T35" fmla="*/ 24 h 18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
                      <a:gd name="T55" fmla="*/ 0 h 185"/>
                      <a:gd name="T56" fmla="*/ 48 w 48"/>
                      <a:gd name="T57" fmla="*/ 185 h 18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 h="185">
                        <a:moveTo>
                          <a:pt x="0" y="185"/>
                        </a:moveTo>
                        <a:lnTo>
                          <a:pt x="15" y="168"/>
                        </a:lnTo>
                        <a:lnTo>
                          <a:pt x="30" y="150"/>
                        </a:lnTo>
                        <a:lnTo>
                          <a:pt x="35" y="134"/>
                        </a:lnTo>
                        <a:lnTo>
                          <a:pt x="41" y="105"/>
                        </a:lnTo>
                        <a:lnTo>
                          <a:pt x="43" y="84"/>
                        </a:lnTo>
                        <a:lnTo>
                          <a:pt x="43" y="54"/>
                        </a:lnTo>
                        <a:lnTo>
                          <a:pt x="39" y="42"/>
                        </a:lnTo>
                        <a:lnTo>
                          <a:pt x="41" y="17"/>
                        </a:lnTo>
                        <a:lnTo>
                          <a:pt x="48" y="0"/>
                        </a:lnTo>
                        <a:lnTo>
                          <a:pt x="37" y="12"/>
                        </a:lnTo>
                        <a:lnTo>
                          <a:pt x="32" y="32"/>
                        </a:lnTo>
                        <a:lnTo>
                          <a:pt x="34" y="46"/>
                        </a:lnTo>
                        <a:lnTo>
                          <a:pt x="35" y="61"/>
                        </a:lnTo>
                        <a:lnTo>
                          <a:pt x="34" y="101"/>
                        </a:lnTo>
                        <a:lnTo>
                          <a:pt x="30" y="126"/>
                        </a:lnTo>
                        <a:lnTo>
                          <a:pt x="17" y="147"/>
                        </a:lnTo>
                        <a:lnTo>
                          <a:pt x="0" y="185"/>
                        </a:lnTo>
                        <a:close/>
                      </a:path>
                    </a:pathLst>
                  </a:custGeom>
                  <a:solidFill>
                    <a:srgbClr val="603000"/>
                  </a:solidFill>
                  <a:ln w="9525">
                    <a:noFill/>
                    <a:round/>
                    <a:headEnd/>
                    <a:tailEnd/>
                  </a:ln>
                </p:spPr>
                <p:txBody>
                  <a:bodyPr/>
                  <a:lstStyle/>
                  <a:p>
                    <a:endParaRPr lang="es-ES"/>
                  </a:p>
                </p:txBody>
              </p:sp>
              <p:sp>
                <p:nvSpPr>
                  <p:cNvPr id="17509" name="Freeform 88"/>
                  <p:cNvSpPr>
                    <a:spLocks/>
                  </p:cNvSpPr>
                  <p:nvPr/>
                </p:nvSpPr>
                <p:spPr bwMode="auto">
                  <a:xfrm>
                    <a:off x="4582" y="2048"/>
                    <a:ext cx="12" cy="33"/>
                  </a:xfrm>
                  <a:custGeom>
                    <a:avLst/>
                    <a:gdLst>
                      <a:gd name="T0" fmla="*/ 0 w 24"/>
                      <a:gd name="T1" fmla="*/ 9 h 64"/>
                      <a:gd name="T2" fmla="*/ 2 w 24"/>
                      <a:gd name="T3" fmla="*/ 6 h 64"/>
                      <a:gd name="T4" fmla="*/ 3 w 24"/>
                      <a:gd name="T5" fmla="*/ 3 h 64"/>
                      <a:gd name="T6" fmla="*/ 2 w 24"/>
                      <a:gd name="T7" fmla="*/ 0 h 64"/>
                      <a:gd name="T8" fmla="*/ 1 w 24"/>
                      <a:gd name="T9" fmla="*/ 3 h 64"/>
                      <a:gd name="T10" fmla="*/ 1 w 24"/>
                      <a:gd name="T11" fmla="*/ 5 h 64"/>
                      <a:gd name="T12" fmla="*/ 0 w 24"/>
                      <a:gd name="T13" fmla="*/ 9 h 64"/>
                      <a:gd name="T14" fmla="*/ 0 60000 65536"/>
                      <a:gd name="T15" fmla="*/ 0 60000 65536"/>
                      <a:gd name="T16" fmla="*/ 0 60000 65536"/>
                      <a:gd name="T17" fmla="*/ 0 60000 65536"/>
                      <a:gd name="T18" fmla="*/ 0 60000 65536"/>
                      <a:gd name="T19" fmla="*/ 0 60000 65536"/>
                      <a:gd name="T20" fmla="*/ 0 60000 65536"/>
                      <a:gd name="T21" fmla="*/ 0 w 24"/>
                      <a:gd name="T22" fmla="*/ 0 h 64"/>
                      <a:gd name="T23" fmla="*/ 24 w 24"/>
                      <a:gd name="T24" fmla="*/ 64 h 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64">
                        <a:moveTo>
                          <a:pt x="0" y="64"/>
                        </a:moveTo>
                        <a:lnTo>
                          <a:pt x="16" y="40"/>
                        </a:lnTo>
                        <a:lnTo>
                          <a:pt x="24" y="21"/>
                        </a:lnTo>
                        <a:lnTo>
                          <a:pt x="11" y="0"/>
                        </a:lnTo>
                        <a:lnTo>
                          <a:pt x="5" y="18"/>
                        </a:lnTo>
                        <a:lnTo>
                          <a:pt x="3" y="39"/>
                        </a:lnTo>
                        <a:lnTo>
                          <a:pt x="0" y="64"/>
                        </a:lnTo>
                        <a:close/>
                      </a:path>
                    </a:pathLst>
                  </a:custGeom>
                  <a:solidFill>
                    <a:srgbClr val="603000"/>
                  </a:solidFill>
                  <a:ln w="9525">
                    <a:noFill/>
                    <a:round/>
                    <a:headEnd/>
                    <a:tailEnd/>
                  </a:ln>
                </p:spPr>
                <p:txBody>
                  <a:bodyPr/>
                  <a:lstStyle/>
                  <a:p>
                    <a:endParaRPr lang="es-ES"/>
                  </a:p>
                </p:txBody>
              </p:sp>
              <p:sp>
                <p:nvSpPr>
                  <p:cNvPr id="17510" name="Freeform 89"/>
                  <p:cNvSpPr>
                    <a:spLocks/>
                  </p:cNvSpPr>
                  <p:nvPr/>
                </p:nvSpPr>
                <p:spPr bwMode="auto">
                  <a:xfrm>
                    <a:off x="4581" y="1973"/>
                    <a:ext cx="15" cy="79"/>
                  </a:xfrm>
                  <a:custGeom>
                    <a:avLst/>
                    <a:gdLst>
                      <a:gd name="T0" fmla="*/ 3 w 29"/>
                      <a:gd name="T1" fmla="*/ 19 h 159"/>
                      <a:gd name="T2" fmla="*/ 2 w 29"/>
                      <a:gd name="T3" fmla="*/ 17 h 159"/>
                      <a:gd name="T4" fmla="*/ 0 w 29"/>
                      <a:gd name="T5" fmla="*/ 14 h 159"/>
                      <a:gd name="T6" fmla="*/ 0 w 29"/>
                      <a:gd name="T7" fmla="*/ 11 h 159"/>
                      <a:gd name="T8" fmla="*/ 1 w 29"/>
                      <a:gd name="T9" fmla="*/ 6 h 159"/>
                      <a:gd name="T10" fmla="*/ 2 w 29"/>
                      <a:gd name="T11" fmla="*/ 3 h 159"/>
                      <a:gd name="T12" fmla="*/ 4 w 29"/>
                      <a:gd name="T13" fmla="*/ 0 h 159"/>
                      <a:gd name="T14" fmla="*/ 4 w 29"/>
                      <a:gd name="T15" fmla="*/ 4 h 159"/>
                      <a:gd name="T16" fmla="*/ 3 w 29"/>
                      <a:gd name="T17" fmla="*/ 6 h 159"/>
                      <a:gd name="T18" fmla="*/ 3 w 29"/>
                      <a:gd name="T19" fmla="*/ 9 h 159"/>
                      <a:gd name="T20" fmla="*/ 3 w 29"/>
                      <a:gd name="T21" fmla="*/ 13 h 159"/>
                      <a:gd name="T22" fmla="*/ 3 w 29"/>
                      <a:gd name="T23" fmla="*/ 18 h 159"/>
                      <a:gd name="T24" fmla="*/ 3 w 29"/>
                      <a:gd name="T25" fmla="*/ 19 h 1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159"/>
                      <a:gd name="T41" fmla="*/ 29 w 29"/>
                      <a:gd name="T42" fmla="*/ 159 h 1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159">
                        <a:moveTo>
                          <a:pt x="24" y="159"/>
                        </a:moveTo>
                        <a:lnTo>
                          <a:pt x="11" y="142"/>
                        </a:lnTo>
                        <a:lnTo>
                          <a:pt x="0" y="112"/>
                        </a:lnTo>
                        <a:lnTo>
                          <a:pt x="0" y="90"/>
                        </a:lnTo>
                        <a:lnTo>
                          <a:pt x="5" y="51"/>
                        </a:lnTo>
                        <a:lnTo>
                          <a:pt x="16" y="27"/>
                        </a:lnTo>
                        <a:lnTo>
                          <a:pt x="27" y="0"/>
                        </a:lnTo>
                        <a:lnTo>
                          <a:pt x="29" y="32"/>
                        </a:lnTo>
                        <a:lnTo>
                          <a:pt x="24" y="55"/>
                        </a:lnTo>
                        <a:lnTo>
                          <a:pt x="24" y="77"/>
                        </a:lnTo>
                        <a:lnTo>
                          <a:pt x="24" y="107"/>
                        </a:lnTo>
                        <a:lnTo>
                          <a:pt x="24" y="145"/>
                        </a:lnTo>
                        <a:lnTo>
                          <a:pt x="24" y="159"/>
                        </a:lnTo>
                        <a:close/>
                      </a:path>
                    </a:pathLst>
                  </a:custGeom>
                  <a:solidFill>
                    <a:srgbClr val="603000"/>
                  </a:solidFill>
                  <a:ln w="9525">
                    <a:noFill/>
                    <a:round/>
                    <a:headEnd/>
                    <a:tailEnd/>
                  </a:ln>
                </p:spPr>
                <p:txBody>
                  <a:bodyPr/>
                  <a:lstStyle/>
                  <a:p>
                    <a:endParaRPr lang="es-ES"/>
                  </a:p>
                </p:txBody>
              </p:sp>
              <p:sp>
                <p:nvSpPr>
                  <p:cNvPr id="17511" name="Freeform 90"/>
                  <p:cNvSpPr>
                    <a:spLocks/>
                  </p:cNvSpPr>
                  <p:nvPr/>
                </p:nvSpPr>
                <p:spPr bwMode="auto">
                  <a:xfrm>
                    <a:off x="4607" y="1977"/>
                    <a:ext cx="19" cy="108"/>
                  </a:xfrm>
                  <a:custGeom>
                    <a:avLst/>
                    <a:gdLst>
                      <a:gd name="T0" fmla="*/ 0 w 37"/>
                      <a:gd name="T1" fmla="*/ 27 h 216"/>
                      <a:gd name="T2" fmla="*/ 2 w 37"/>
                      <a:gd name="T3" fmla="*/ 24 h 216"/>
                      <a:gd name="T4" fmla="*/ 3 w 37"/>
                      <a:gd name="T5" fmla="*/ 20 h 216"/>
                      <a:gd name="T6" fmla="*/ 4 w 37"/>
                      <a:gd name="T7" fmla="*/ 14 h 216"/>
                      <a:gd name="T8" fmla="*/ 4 w 37"/>
                      <a:gd name="T9" fmla="*/ 10 h 216"/>
                      <a:gd name="T10" fmla="*/ 4 w 37"/>
                      <a:gd name="T11" fmla="*/ 6 h 216"/>
                      <a:gd name="T12" fmla="*/ 4 w 37"/>
                      <a:gd name="T13" fmla="*/ 2 h 216"/>
                      <a:gd name="T14" fmla="*/ 4 w 37"/>
                      <a:gd name="T15" fmla="*/ 0 h 216"/>
                      <a:gd name="T16" fmla="*/ 5 w 37"/>
                      <a:gd name="T17" fmla="*/ 5 h 216"/>
                      <a:gd name="T18" fmla="*/ 5 w 37"/>
                      <a:gd name="T19" fmla="*/ 11 h 216"/>
                      <a:gd name="T20" fmla="*/ 5 w 37"/>
                      <a:gd name="T21" fmla="*/ 15 h 216"/>
                      <a:gd name="T22" fmla="*/ 4 w 37"/>
                      <a:gd name="T23" fmla="*/ 21 h 216"/>
                      <a:gd name="T24" fmla="*/ 3 w 37"/>
                      <a:gd name="T25" fmla="*/ 25 h 216"/>
                      <a:gd name="T26" fmla="*/ 0 w 37"/>
                      <a:gd name="T27" fmla="*/ 27 h 2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7"/>
                      <a:gd name="T43" fmla="*/ 0 h 216"/>
                      <a:gd name="T44" fmla="*/ 37 w 37"/>
                      <a:gd name="T45" fmla="*/ 216 h 2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7" h="216">
                        <a:moveTo>
                          <a:pt x="0" y="216"/>
                        </a:moveTo>
                        <a:lnTo>
                          <a:pt x="13" y="187"/>
                        </a:lnTo>
                        <a:lnTo>
                          <a:pt x="21" y="157"/>
                        </a:lnTo>
                        <a:lnTo>
                          <a:pt x="26" y="115"/>
                        </a:lnTo>
                        <a:lnTo>
                          <a:pt x="26" y="74"/>
                        </a:lnTo>
                        <a:lnTo>
                          <a:pt x="32" y="45"/>
                        </a:lnTo>
                        <a:lnTo>
                          <a:pt x="30" y="14"/>
                        </a:lnTo>
                        <a:lnTo>
                          <a:pt x="30" y="0"/>
                        </a:lnTo>
                        <a:lnTo>
                          <a:pt x="37" y="38"/>
                        </a:lnTo>
                        <a:lnTo>
                          <a:pt x="37" y="82"/>
                        </a:lnTo>
                        <a:lnTo>
                          <a:pt x="37" y="127"/>
                        </a:lnTo>
                        <a:lnTo>
                          <a:pt x="32" y="162"/>
                        </a:lnTo>
                        <a:lnTo>
                          <a:pt x="21" y="196"/>
                        </a:lnTo>
                        <a:lnTo>
                          <a:pt x="0" y="216"/>
                        </a:lnTo>
                        <a:close/>
                      </a:path>
                    </a:pathLst>
                  </a:custGeom>
                  <a:solidFill>
                    <a:srgbClr val="603000"/>
                  </a:solidFill>
                  <a:ln w="9525">
                    <a:noFill/>
                    <a:round/>
                    <a:headEnd/>
                    <a:tailEnd/>
                  </a:ln>
                </p:spPr>
                <p:txBody>
                  <a:bodyPr/>
                  <a:lstStyle/>
                  <a:p>
                    <a:endParaRPr lang="es-ES"/>
                  </a:p>
                </p:txBody>
              </p:sp>
              <p:sp>
                <p:nvSpPr>
                  <p:cNvPr id="17512" name="Freeform 91"/>
                  <p:cNvSpPr>
                    <a:spLocks/>
                  </p:cNvSpPr>
                  <p:nvPr/>
                </p:nvSpPr>
                <p:spPr bwMode="auto">
                  <a:xfrm>
                    <a:off x="4602" y="2035"/>
                    <a:ext cx="10" cy="45"/>
                  </a:xfrm>
                  <a:custGeom>
                    <a:avLst/>
                    <a:gdLst>
                      <a:gd name="T0" fmla="*/ 0 w 21"/>
                      <a:gd name="T1" fmla="*/ 11 h 90"/>
                      <a:gd name="T2" fmla="*/ 2 w 21"/>
                      <a:gd name="T3" fmla="*/ 7 h 90"/>
                      <a:gd name="T4" fmla="*/ 2 w 21"/>
                      <a:gd name="T5" fmla="*/ 5 h 90"/>
                      <a:gd name="T6" fmla="*/ 2 w 21"/>
                      <a:gd name="T7" fmla="*/ 0 h 90"/>
                      <a:gd name="T8" fmla="*/ 1 w 21"/>
                      <a:gd name="T9" fmla="*/ 3 h 90"/>
                      <a:gd name="T10" fmla="*/ 1 w 21"/>
                      <a:gd name="T11" fmla="*/ 7 h 90"/>
                      <a:gd name="T12" fmla="*/ 0 w 21"/>
                      <a:gd name="T13" fmla="*/ 10 h 90"/>
                      <a:gd name="T14" fmla="*/ 0 w 21"/>
                      <a:gd name="T15" fmla="*/ 11 h 90"/>
                      <a:gd name="T16" fmla="*/ 0 60000 65536"/>
                      <a:gd name="T17" fmla="*/ 0 60000 65536"/>
                      <a:gd name="T18" fmla="*/ 0 60000 65536"/>
                      <a:gd name="T19" fmla="*/ 0 60000 65536"/>
                      <a:gd name="T20" fmla="*/ 0 60000 65536"/>
                      <a:gd name="T21" fmla="*/ 0 60000 65536"/>
                      <a:gd name="T22" fmla="*/ 0 60000 65536"/>
                      <a:gd name="T23" fmla="*/ 0 60000 65536"/>
                      <a:gd name="T24" fmla="*/ 0 w 21"/>
                      <a:gd name="T25" fmla="*/ 0 h 90"/>
                      <a:gd name="T26" fmla="*/ 21 w 21"/>
                      <a:gd name="T27" fmla="*/ 90 h 9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 h="90">
                        <a:moveTo>
                          <a:pt x="0" y="90"/>
                        </a:moveTo>
                        <a:lnTo>
                          <a:pt x="19" y="63"/>
                        </a:lnTo>
                        <a:lnTo>
                          <a:pt x="21" y="39"/>
                        </a:lnTo>
                        <a:lnTo>
                          <a:pt x="21" y="0"/>
                        </a:lnTo>
                        <a:lnTo>
                          <a:pt x="15" y="29"/>
                        </a:lnTo>
                        <a:lnTo>
                          <a:pt x="9" y="59"/>
                        </a:lnTo>
                        <a:lnTo>
                          <a:pt x="2" y="77"/>
                        </a:lnTo>
                        <a:lnTo>
                          <a:pt x="0" y="90"/>
                        </a:lnTo>
                        <a:close/>
                      </a:path>
                    </a:pathLst>
                  </a:custGeom>
                  <a:solidFill>
                    <a:srgbClr val="603000"/>
                  </a:solidFill>
                  <a:ln w="9525">
                    <a:noFill/>
                    <a:round/>
                    <a:headEnd/>
                    <a:tailEnd/>
                  </a:ln>
                </p:spPr>
                <p:txBody>
                  <a:bodyPr/>
                  <a:lstStyle/>
                  <a:p>
                    <a:endParaRPr lang="es-ES"/>
                  </a:p>
                </p:txBody>
              </p:sp>
              <p:sp>
                <p:nvSpPr>
                  <p:cNvPr id="17513" name="Freeform 92"/>
                  <p:cNvSpPr>
                    <a:spLocks/>
                  </p:cNvSpPr>
                  <p:nvPr/>
                </p:nvSpPr>
                <p:spPr bwMode="auto">
                  <a:xfrm>
                    <a:off x="4609" y="1969"/>
                    <a:ext cx="8" cy="62"/>
                  </a:xfrm>
                  <a:custGeom>
                    <a:avLst/>
                    <a:gdLst>
                      <a:gd name="T0" fmla="*/ 0 w 17"/>
                      <a:gd name="T1" fmla="*/ 16 h 124"/>
                      <a:gd name="T2" fmla="*/ 0 w 17"/>
                      <a:gd name="T3" fmla="*/ 13 h 124"/>
                      <a:gd name="T4" fmla="*/ 0 w 17"/>
                      <a:gd name="T5" fmla="*/ 10 h 124"/>
                      <a:gd name="T6" fmla="*/ 0 w 17"/>
                      <a:gd name="T7" fmla="*/ 8 h 124"/>
                      <a:gd name="T8" fmla="*/ 0 w 17"/>
                      <a:gd name="T9" fmla="*/ 6 h 124"/>
                      <a:gd name="T10" fmla="*/ 0 w 17"/>
                      <a:gd name="T11" fmla="*/ 4 h 124"/>
                      <a:gd name="T12" fmla="*/ 0 w 17"/>
                      <a:gd name="T13" fmla="*/ 1 h 124"/>
                      <a:gd name="T14" fmla="*/ 0 w 17"/>
                      <a:gd name="T15" fmla="*/ 0 h 124"/>
                      <a:gd name="T16" fmla="*/ 1 w 17"/>
                      <a:gd name="T17" fmla="*/ 4 h 124"/>
                      <a:gd name="T18" fmla="*/ 2 w 17"/>
                      <a:gd name="T19" fmla="*/ 10 h 124"/>
                      <a:gd name="T20" fmla="*/ 1 w 17"/>
                      <a:gd name="T21" fmla="*/ 13 h 124"/>
                      <a:gd name="T22" fmla="*/ 0 w 17"/>
                      <a:gd name="T23" fmla="*/ 16 h 1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24"/>
                      <a:gd name="T38" fmla="*/ 17 w 17"/>
                      <a:gd name="T39" fmla="*/ 124 h 1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24">
                        <a:moveTo>
                          <a:pt x="2" y="124"/>
                        </a:moveTo>
                        <a:lnTo>
                          <a:pt x="0" y="104"/>
                        </a:lnTo>
                        <a:lnTo>
                          <a:pt x="4" y="79"/>
                        </a:lnTo>
                        <a:lnTo>
                          <a:pt x="7" y="61"/>
                        </a:lnTo>
                        <a:lnTo>
                          <a:pt x="4" y="48"/>
                        </a:lnTo>
                        <a:lnTo>
                          <a:pt x="0" y="25"/>
                        </a:lnTo>
                        <a:lnTo>
                          <a:pt x="0" y="7"/>
                        </a:lnTo>
                        <a:lnTo>
                          <a:pt x="0" y="0"/>
                        </a:lnTo>
                        <a:lnTo>
                          <a:pt x="11" y="25"/>
                        </a:lnTo>
                        <a:lnTo>
                          <a:pt x="17" y="73"/>
                        </a:lnTo>
                        <a:lnTo>
                          <a:pt x="11" y="101"/>
                        </a:lnTo>
                        <a:lnTo>
                          <a:pt x="2" y="124"/>
                        </a:lnTo>
                        <a:close/>
                      </a:path>
                    </a:pathLst>
                  </a:custGeom>
                  <a:solidFill>
                    <a:srgbClr val="603000"/>
                  </a:solidFill>
                  <a:ln w="9525">
                    <a:noFill/>
                    <a:round/>
                    <a:headEnd/>
                    <a:tailEnd/>
                  </a:ln>
                </p:spPr>
                <p:txBody>
                  <a:bodyPr/>
                  <a:lstStyle/>
                  <a:p>
                    <a:endParaRPr lang="es-ES"/>
                  </a:p>
                </p:txBody>
              </p:sp>
              <p:sp>
                <p:nvSpPr>
                  <p:cNvPr id="17514" name="Freeform 93"/>
                  <p:cNvSpPr>
                    <a:spLocks/>
                  </p:cNvSpPr>
                  <p:nvPr/>
                </p:nvSpPr>
                <p:spPr bwMode="auto">
                  <a:xfrm>
                    <a:off x="4620" y="2055"/>
                    <a:ext cx="25" cy="69"/>
                  </a:xfrm>
                  <a:custGeom>
                    <a:avLst/>
                    <a:gdLst>
                      <a:gd name="T0" fmla="*/ 6 w 50"/>
                      <a:gd name="T1" fmla="*/ 18 h 137"/>
                      <a:gd name="T2" fmla="*/ 6 w 50"/>
                      <a:gd name="T3" fmla="*/ 14 h 137"/>
                      <a:gd name="T4" fmla="*/ 5 w 50"/>
                      <a:gd name="T5" fmla="*/ 11 h 137"/>
                      <a:gd name="T6" fmla="*/ 3 w 50"/>
                      <a:gd name="T7" fmla="*/ 10 h 137"/>
                      <a:gd name="T8" fmla="*/ 0 w 50"/>
                      <a:gd name="T9" fmla="*/ 8 h 137"/>
                      <a:gd name="T10" fmla="*/ 0 w 50"/>
                      <a:gd name="T11" fmla="*/ 6 h 137"/>
                      <a:gd name="T12" fmla="*/ 2 w 50"/>
                      <a:gd name="T13" fmla="*/ 4 h 137"/>
                      <a:gd name="T14" fmla="*/ 3 w 50"/>
                      <a:gd name="T15" fmla="*/ 0 h 137"/>
                      <a:gd name="T16" fmla="*/ 3 w 50"/>
                      <a:gd name="T17" fmla="*/ 5 h 137"/>
                      <a:gd name="T18" fmla="*/ 3 w 50"/>
                      <a:gd name="T19" fmla="*/ 6 h 137"/>
                      <a:gd name="T20" fmla="*/ 3 w 50"/>
                      <a:gd name="T21" fmla="*/ 9 h 137"/>
                      <a:gd name="T22" fmla="*/ 6 w 50"/>
                      <a:gd name="T23" fmla="*/ 10 h 137"/>
                      <a:gd name="T24" fmla="*/ 6 w 50"/>
                      <a:gd name="T25" fmla="*/ 13 h 137"/>
                      <a:gd name="T26" fmla="*/ 6 w 50"/>
                      <a:gd name="T27" fmla="*/ 15 h 137"/>
                      <a:gd name="T28" fmla="*/ 6 w 50"/>
                      <a:gd name="T29" fmla="*/ 18 h 1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0"/>
                      <a:gd name="T46" fmla="*/ 0 h 137"/>
                      <a:gd name="T47" fmla="*/ 50 w 50"/>
                      <a:gd name="T48" fmla="*/ 137 h 13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0" h="137">
                        <a:moveTo>
                          <a:pt x="46" y="137"/>
                        </a:moveTo>
                        <a:lnTo>
                          <a:pt x="46" y="109"/>
                        </a:lnTo>
                        <a:lnTo>
                          <a:pt x="37" y="87"/>
                        </a:lnTo>
                        <a:lnTo>
                          <a:pt x="17" y="74"/>
                        </a:lnTo>
                        <a:lnTo>
                          <a:pt x="0" y="61"/>
                        </a:lnTo>
                        <a:lnTo>
                          <a:pt x="0" y="47"/>
                        </a:lnTo>
                        <a:lnTo>
                          <a:pt x="9" y="29"/>
                        </a:lnTo>
                        <a:lnTo>
                          <a:pt x="22" y="0"/>
                        </a:lnTo>
                        <a:lnTo>
                          <a:pt x="19" y="36"/>
                        </a:lnTo>
                        <a:lnTo>
                          <a:pt x="19" y="47"/>
                        </a:lnTo>
                        <a:lnTo>
                          <a:pt x="22" y="67"/>
                        </a:lnTo>
                        <a:lnTo>
                          <a:pt x="43" y="78"/>
                        </a:lnTo>
                        <a:lnTo>
                          <a:pt x="46" y="99"/>
                        </a:lnTo>
                        <a:lnTo>
                          <a:pt x="50" y="119"/>
                        </a:lnTo>
                        <a:lnTo>
                          <a:pt x="46" y="137"/>
                        </a:lnTo>
                        <a:close/>
                      </a:path>
                    </a:pathLst>
                  </a:custGeom>
                  <a:solidFill>
                    <a:srgbClr val="603000"/>
                  </a:solidFill>
                  <a:ln w="9525">
                    <a:noFill/>
                    <a:round/>
                    <a:headEnd/>
                    <a:tailEnd/>
                  </a:ln>
                </p:spPr>
                <p:txBody>
                  <a:bodyPr/>
                  <a:lstStyle/>
                  <a:p>
                    <a:endParaRPr lang="es-ES"/>
                  </a:p>
                </p:txBody>
              </p:sp>
              <p:sp>
                <p:nvSpPr>
                  <p:cNvPr id="17515" name="Freeform 94"/>
                  <p:cNvSpPr>
                    <a:spLocks/>
                  </p:cNvSpPr>
                  <p:nvPr/>
                </p:nvSpPr>
                <p:spPr bwMode="auto">
                  <a:xfrm>
                    <a:off x="4635" y="2057"/>
                    <a:ext cx="13" cy="39"/>
                  </a:xfrm>
                  <a:custGeom>
                    <a:avLst/>
                    <a:gdLst>
                      <a:gd name="T0" fmla="*/ 4 w 25"/>
                      <a:gd name="T1" fmla="*/ 9 h 79"/>
                      <a:gd name="T2" fmla="*/ 2 w 25"/>
                      <a:gd name="T3" fmla="*/ 7 h 79"/>
                      <a:gd name="T4" fmla="*/ 0 w 25"/>
                      <a:gd name="T5" fmla="*/ 4 h 79"/>
                      <a:gd name="T6" fmla="*/ 1 w 25"/>
                      <a:gd name="T7" fmla="*/ 2 h 79"/>
                      <a:gd name="T8" fmla="*/ 2 w 25"/>
                      <a:gd name="T9" fmla="*/ 0 h 79"/>
                      <a:gd name="T10" fmla="*/ 2 w 25"/>
                      <a:gd name="T11" fmla="*/ 5 h 79"/>
                      <a:gd name="T12" fmla="*/ 4 w 25"/>
                      <a:gd name="T13" fmla="*/ 9 h 79"/>
                      <a:gd name="T14" fmla="*/ 0 60000 65536"/>
                      <a:gd name="T15" fmla="*/ 0 60000 65536"/>
                      <a:gd name="T16" fmla="*/ 0 60000 65536"/>
                      <a:gd name="T17" fmla="*/ 0 60000 65536"/>
                      <a:gd name="T18" fmla="*/ 0 60000 65536"/>
                      <a:gd name="T19" fmla="*/ 0 60000 65536"/>
                      <a:gd name="T20" fmla="*/ 0 60000 65536"/>
                      <a:gd name="T21" fmla="*/ 0 w 25"/>
                      <a:gd name="T22" fmla="*/ 0 h 79"/>
                      <a:gd name="T23" fmla="*/ 25 w 25"/>
                      <a:gd name="T24" fmla="*/ 79 h 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79">
                        <a:moveTo>
                          <a:pt x="25" y="79"/>
                        </a:moveTo>
                        <a:lnTo>
                          <a:pt x="9" y="59"/>
                        </a:lnTo>
                        <a:lnTo>
                          <a:pt x="0" y="38"/>
                        </a:lnTo>
                        <a:lnTo>
                          <a:pt x="3" y="17"/>
                        </a:lnTo>
                        <a:lnTo>
                          <a:pt x="14" y="0"/>
                        </a:lnTo>
                        <a:lnTo>
                          <a:pt x="13" y="42"/>
                        </a:lnTo>
                        <a:lnTo>
                          <a:pt x="25" y="79"/>
                        </a:lnTo>
                        <a:close/>
                      </a:path>
                    </a:pathLst>
                  </a:custGeom>
                  <a:solidFill>
                    <a:srgbClr val="603000"/>
                  </a:solidFill>
                  <a:ln w="9525">
                    <a:noFill/>
                    <a:round/>
                    <a:headEnd/>
                    <a:tailEnd/>
                  </a:ln>
                </p:spPr>
                <p:txBody>
                  <a:bodyPr/>
                  <a:lstStyle/>
                  <a:p>
                    <a:endParaRPr lang="es-ES"/>
                  </a:p>
                </p:txBody>
              </p:sp>
              <p:sp>
                <p:nvSpPr>
                  <p:cNvPr id="17516" name="Freeform 95"/>
                  <p:cNvSpPr>
                    <a:spLocks/>
                  </p:cNvSpPr>
                  <p:nvPr/>
                </p:nvSpPr>
                <p:spPr bwMode="auto">
                  <a:xfrm>
                    <a:off x="4631" y="2025"/>
                    <a:ext cx="8" cy="47"/>
                  </a:xfrm>
                  <a:custGeom>
                    <a:avLst/>
                    <a:gdLst>
                      <a:gd name="T0" fmla="*/ 1 w 17"/>
                      <a:gd name="T1" fmla="*/ 6 h 94"/>
                      <a:gd name="T2" fmla="*/ 1 w 17"/>
                      <a:gd name="T3" fmla="*/ 3 h 94"/>
                      <a:gd name="T4" fmla="*/ 1 w 17"/>
                      <a:gd name="T5" fmla="*/ 0 h 94"/>
                      <a:gd name="T6" fmla="*/ 2 w 17"/>
                      <a:gd name="T7" fmla="*/ 5 h 94"/>
                      <a:gd name="T8" fmla="*/ 0 w 17"/>
                      <a:gd name="T9" fmla="*/ 12 h 94"/>
                      <a:gd name="T10" fmla="*/ 1 w 17"/>
                      <a:gd name="T11" fmla="*/ 6 h 94"/>
                      <a:gd name="T12" fmla="*/ 0 60000 65536"/>
                      <a:gd name="T13" fmla="*/ 0 60000 65536"/>
                      <a:gd name="T14" fmla="*/ 0 60000 65536"/>
                      <a:gd name="T15" fmla="*/ 0 60000 65536"/>
                      <a:gd name="T16" fmla="*/ 0 60000 65536"/>
                      <a:gd name="T17" fmla="*/ 0 60000 65536"/>
                      <a:gd name="T18" fmla="*/ 0 w 17"/>
                      <a:gd name="T19" fmla="*/ 0 h 94"/>
                      <a:gd name="T20" fmla="*/ 17 w 17"/>
                      <a:gd name="T21" fmla="*/ 94 h 94"/>
                    </a:gdLst>
                    <a:ahLst/>
                    <a:cxnLst>
                      <a:cxn ang="T12">
                        <a:pos x="T0" y="T1"/>
                      </a:cxn>
                      <a:cxn ang="T13">
                        <a:pos x="T2" y="T3"/>
                      </a:cxn>
                      <a:cxn ang="T14">
                        <a:pos x="T4" y="T5"/>
                      </a:cxn>
                      <a:cxn ang="T15">
                        <a:pos x="T6" y="T7"/>
                      </a:cxn>
                      <a:cxn ang="T16">
                        <a:pos x="T8" y="T9"/>
                      </a:cxn>
                      <a:cxn ang="T17">
                        <a:pos x="T10" y="T11"/>
                      </a:cxn>
                    </a:cxnLst>
                    <a:rect l="T18" t="T19" r="T20" b="T21"/>
                    <a:pathLst>
                      <a:path w="17" h="94">
                        <a:moveTo>
                          <a:pt x="8" y="54"/>
                        </a:moveTo>
                        <a:lnTo>
                          <a:pt x="11" y="27"/>
                        </a:lnTo>
                        <a:lnTo>
                          <a:pt x="11" y="0"/>
                        </a:lnTo>
                        <a:lnTo>
                          <a:pt x="17" y="40"/>
                        </a:lnTo>
                        <a:lnTo>
                          <a:pt x="0" y="94"/>
                        </a:lnTo>
                        <a:lnTo>
                          <a:pt x="8" y="54"/>
                        </a:lnTo>
                        <a:close/>
                      </a:path>
                    </a:pathLst>
                  </a:custGeom>
                  <a:solidFill>
                    <a:srgbClr val="603000"/>
                  </a:solidFill>
                  <a:ln w="9525">
                    <a:noFill/>
                    <a:round/>
                    <a:headEnd/>
                    <a:tailEnd/>
                  </a:ln>
                </p:spPr>
                <p:txBody>
                  <a:bodyPr/>
                  <a:lstStyle/>
                  <a:p>
                    <a:endParaRPr lang="es-ES"/>
                  </a:p>
                </p:txBody>
              </p:sp>
              <p:sp>
                <p:nvSpPr>
                  <p:cNvPr id="17517" name="Freeform 96"/>
                  <p:cNvSpPr>
                    <a:spLocks/>
                  </p:cNvSpPr>
                  <p:nvPr/>
                </p:nvSpPr>
                <p:spPr bwMode="auto">
                  <a:xfrm>
                    <a:off x="4633" y="1988"/>
                    <a:ext cx="7" cy="36"/>
                  </a:xfrm>
                  <a:custGeom>
                    <a:avLst/>
                    <a:gdLst>
                      <a:gd name="T0" fmla="*/ 0 w 15"/>
                      <a:gd name="T1" fmla="*/ 9 h 73"/>
                      <a:gd name="T2" fmla="*/ 0 w 15"/>
                      <a:gd name="T3" fmla="*/ 5 h 73"/>
                      <a:gd name="T4" fmla="*/ 0 w 15"/>
                      <a:gd name="T5" fmla="*/ 2 h 73"/>
                      <a:gd name="T6" fmla="*/ 0 w 15"/>
                      <a:gd name="T7" fmla="*/ 0 h 73"/>
                      <a:gd name="T8" fmla="*/ 1 w 15"/>
                      <a:gd name="T9" fmla="*/ 4 h 73"/>
                      <a:gd name="T10" fmla="*/ 1 w 15"/>
                      <a:gd name="T11" fmla="*/ 6 h 73"/>
                      <a:gd name="T12" fmla="*/ 0 w 15"/>
                      <a:gd name="T13" fmla="*/ 9 h 73"/>
                      <a:gd name="T14" fmla="*/ 0 60000 65536"/>
                      <a:gd name="T15" fmla="*/ 0 60000 65536"/>
                      <a:gd name="T16" fmla="*/ 0 60000 65536"/>
                      <a:gd name="T17" fmla="*/ 0 60000 65536"/>
                      <a:gd name="T18" fmla="*/ 0 60000 65536"/>
                      <a:gd name="T19" fmla="*/ 0 60000 65536"/>
                      <a:gd name="T20" fmla="*/ 0 60000 65536"/>
                      <a:gd name="T21" fmla="*/ 0 w 15"/>
                      <a:gd name="T22" fmla="*/ 0 h 73"/>
                      <a:gd name="T23" fmla="*/ 15 w 15"/>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73">
                        <a:moveTo>
                          <a:pt x="2" y="73"/>
                        </a:moveTo>
                        <a:lnTo>
                          <a:pt x="5" y="45"/>
                        </a:lnTo>
                        <a:lnTo>
                          <a:pt x="4" y="20"/>
                        </a:lnTo>
                        <a:lnTo>
                          <a:pt x="0" y="0"/>
                        </a:lnTo>
                        <a:lnTo>
                          <a:pt x="15" y="38"/>
                        </a:lnTo>
                        <a:lnTo>
                          <a:pt x="13" y="52"/>
                        </a:lnTo>
                        <a:lnTo>
                          <a:pt x="2" y="73"/>
                        </a:lnTo>
                        <a:close/>
                      </a:path>
                    </a:pathLst>
                  </a:custGeom>
                  <a:solidFill>
                    <a:srgbClr val="603000"/>
                  </a:solidFill>
                  <a:ln w="9525">
                    <a:noFill/>
                    <a:round/>
                    <a:headEnd/>
                    <a:tailEnd/>
                  </a:ln>
                </p:spPr>
                <p:txBody>
                  <a:bodyPr/>
                  <a:lstStyle/>
                  <a:p>
                    <a:endParaRPr lang="es-ES"/>
                  </a:p>
                </p:txBody>
              </p:sp>
              <p:sp>
                <p:nvSpPr>
                  <p:cNvPr id="17518" name="Freeform 97"/>
                  <p:cNvSpPr>
                    <a:spLocks/>
                  </p:cNvSpPr>
                  <p:nvPr/>
                </p:nvSpPr>
                <p:spPr bwMode="auto">
                  <a:xfrm>
                    <a:off x="4529" y="1882"/>
                    <a:ext cx="18" cy="133"/>
                  </a:xfrm>
                  <a:custGeom>
                    <a:avLst/>
                    <a:gdLst>
                      <a:gd name="T0" fmla="*/ 0 w 36"/>
                      <a:gd name="T1" fmla="*/ 33 h 268"/>
                      <a:gd name="T2" fmla="*/ 1 w 36"/>
                      <a:gd name="T3" fmla="*/ 31 h 268"/>
                      <a:gd name="T4" fmla="*/ 1 w 36"/>
                      <a:gd name="T5" fmla="*/ 29 h 268"/>
                      <a:gd name="T6" fmla="*/ 1 w 36"/>
                      <a:gd name="T7" fmla="*/ 27 h 268"/>
                      <a:gd name="T8" fmla="*/ 1 w 36"/>
                      <a:gd name="T9" fmla="*/ 23 h 268"/>
                      <a:gd name="T10" fmla="*/ 1 w 36"/>
                      <a:gd name="T11" fmla="*/ 20 h 268"/>
                      <a:gd name="T12" fmla="*/ 3 w 36"/>
                      <a:gd name="T13" fmla="*/ 16 h 268"/>
                      <a:gd name="T14" fmla="*/ 5 w 36"/>
                      <a:gd name="T15" fmla="*/ 14 h 268"/>
                      <a:gd name="T16" fmla="*/ 5 w 36"/>
                      <a:gd name="T17" fmla="*/ 12 h 268"/>
                      <a:gd name="T18" fmla="*/ 3 w 36"/>
                      <a:gd name="T19" fmla="*/ 11 h 268"/>
                      <a:gd name="T20" fmla="*/ 3 w 36"/>
                      <a:gd name="T21" fmla="*/ 8 h 268"/>
                      <a:gd name="T22" fmla="*/ 5 w 36"/>
                      <a:gd name="T23" fmla="*/ 6 h 268"/>
                      <a:gd name="T24" fmla="*/ 5 w 36"/>
                      <a:gd name="T25" fmla="*/ 2 h 268"/>
                      <a:gd name="T26" fmla="*/ 2 w 36"/>
                      <a:gd name="T27" fmla="*/ 0 h 268"/>
                      <a:gd name="T28" fmla="*/ 3 w 36"/>
                      <a:gd name="T29" fmla="*/ 3 h 268"/>
                      <a:gd name="T30" fmla="*/ 2 w 36"/>
                      <a:gd name="T31" fmla="*/ 6 h 268"/>
                      <a:gd name="T32" fmla="*/ 1 w 36"/>
                      <a:gd name="T33" fmla="*/ 7 h 268"/>
                      <a:gd name="T34" fmla="*/ 1 w 36"/>
                      <a:gd name="T35" fmla="*/ 10 h 268"/>
                      <a:gd name="T36" fmla="*/ 2 w 36"/>
                      <a:gd name="T37" fmla="*/ 12 h 268"/>
                      <a:gd name="T38" fmla="*/ 1 w 36"/>
                      <a:gd name="T39" fmla="*/ 14 h 268"/>
                      <a:gd name="T40" fmla="*/ 1 w 36"/>
                      <a:gd name="T41" fmla="*/ 17 h 268"/>
                      <a:gd name="T42" fmla="*/ 1 w 36"/>
                      <a:gd name="T43" fmla="*/ 20 h 268"/>
                      <a:gd name="T44" fmla="*/ 0 w 36"/>
                      <a:gd name="T45" fmla="*/ 23 h 268"/>
                      <a:gd name="T46" fmla="*/ 0 w 36"/>
                      <a:gd name="T47" fmla="*/ 26 h 268"/>
                      <a:gd name="T48" fmla="*/ 1 w 36"/>
                      <a:gd name="T49" fmla="*/ 29 h 268"/>
                      <a:gd name="T50" fmla="*/ 0 w 36"/>
                      <a:gd name="T51" fmla="*/ 33 h 2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6"/>
                      <a:gd name="T79" fmla="*/ 0 h 268"/>
                      <a:gd name="T80" fmla="*/ 36 w 36"/>
                      <a:gd name="T81" fmla="*/ 268 h 26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6" h="268">
                        <a:moveTo>
                          <a:pt x="0" y="268"/>
                        </a:moveTo>
                        <a:lnTo>
                          <a:pt x="13" y="250"/>
                        </a:lnTo>
                        <a:lnTo>
                          <a:pt x="13" y="234"/>
                        </a:lnTo>
                        <a:lnTo>
                          <a:pt x="11" y="219"/>
                        </a:lnTo>
                        <a:lnTo>
                          <a:pt x="13" y="185"/>
                        </a:lnTo>
                        <a:lnTo>
                          <a:pt x="13" y="161"/>
                        </a:lnTo>
                        <a:lnTo>
                          <a:pt x="29" y="132"/>
                        </a:lnTo>
                        <a:lnTo>
                          <a:pt x="33" y="114"/>
                        </a:lnTo>
                        <a:lnTo>
                          <a:pt x="33" y="102"/>
                        </a:lnTo>
                        <a:lnTo>
                          <a:pt x="24" y="90"/>
                        </a:lnTo>
                        <a:lnTo>
                          <a:pt x="24" y="65"/>
                        </a:lnTo>
                        <a:lnTo>
                          <a:pt x="35" y="48"/>
                        </a:lnTo>
                        <a:lnTo>
                          <a:pt x="36" y="22"/>
                        </a:lnTo>
                        <a:lnTo>
                          <a:pt x="16" y="0"/>
                        </a:lnTo>
                        <a:lnTo>
                          <a:pt x="24" y="28"/>
                        </a:lnTo>
                        <a:lnTo>
                          <a:pt x="16" y="49"/>
                        </a:lnTo>
                        <a:lnTo>
                          <a:pt x="14" y="62"/>
                        </a:lnTo>
                        <a:lnTo>
                          <a:pt x="11" y="86"/>
                        </a:lnTo>
                        <a:lnTo>
                          <a:pt x="16" y="100"/>
                        </a:lnTo>
                        <a:lnTo>
                          <a:pt x="14" y="115"/>
                        </a:lnTo>
                        <a:lnTo>
                          <a:pt x="5" y="140"/>
                        </a:lnTo>
                        <a:lnTo>
                          <a:pt x="3" y="161"/>
                        </a:lnTo>
                        <a:lnTo>
                          <a:pt x="0" y="188"/>
                        </a:lnTo>
                        <a:lnTo>
                          <a:pt x="0" y="216"/>
                        </a:lnTo>
                        <a:lnTo>
                          <a:pt x="3" y="238"/>
                        </a:lnTo>
                        <a:lnTo>
                          <a:pt x="0" y="268"/>
                        </a:lnTo>
                        <a:close/>
                      </a:path>
                    </a:pathLst>
                  </a:custGeom>
                  <a:solidFill>
                    <a:srgbClr val="603000"/>
                  </a:solidFill>
                  <a:ln w="9525">
                    <a:noFill/>
                    <a:round/>
                    <a:headEnd/>
                    <a:tailEnd/>
                  </a:ln>
                </p:spPr>
                <p:txBody>
                  <a:bodyPr/>
                  <a:lstStyle/>
                  <a:p>
                    <a:endParaRPr lang="es-ES"/>
                  </a:p>
                </p:txBody>
              </p:sp>
              <p:sp>
                <p:nvSpPr>
                  <p:cNvPr id="17519" name="Freeform 98"/>
                  <p:cNvSpPr>
                    <a:spLocks/>
                  </p:cNvSpPr>
                  <p:nvPr/>
                </p:nvSpPr>
                <p:spPr bwMode="auto">
                  <a:xfrm>
                    <a:off x="4538" y="1954"/>
                    <a:ext cx="7" cy="38"/>
                  </a:xfrm>
                  <a:custGeom>
                    <a:avLst/>
                    <a:gdLst>
                      <a:gd name="T0" fmla="*/ 1 w 15"/>
                      <a:gd name="T1" fmla="*/ 10 h 74"/>
                      <a:gd name="T2" fmla="*/ 0 w 15"/>
                      <a:gd name="T3" fmla="*/ 7 h 74"/>
                      <a:gd name="T4" fmla="*/ 0 w 15"/>
                      <a:gd name="T5" fmla="*/ 4 h 74"/>
                      <a:gd name="T6" fmla="*/ 0 w 15"/>
                      <a:gd name="T7" fmla="*/ 2 h 74"/>
                      <a:gd name="T8" fmla="*/ 1 w 15"/>
                      <a:gd name="T9" fmla="*/ 0 h 74"/>
                      <a:gd name="T10" fmla="*/ 1 w 15"/>
                      <a:gd name="T11" fmla="*/ 4 h 74"/>
                      <a:gd name="T12" fmla="*/ 1 w 15"/>
                      <a:gd name="T13" fmla="*/ 10 h 74"/>
                      <a:gd name="T14" fmla="*/ 0 60000 65536"/>
                      <a:gd name="T15" fmla="*/ 0 60000 65536"/>
                      <a:gd name="T16" fmla="*/ 0 60000 65536"/>
                      <a:gd name="T17" fmla="*/ 0 60000 65536"/>
                      <a:gd name="T18" fmla="*/ 0 60000 65536"/>
                      <a:gd name="T19" fmla="*/ 0 60000 65536"/>
                      <a:gd name="T20" fmla="*/ 0 60000 65536"/>
                      <a:gd name="T21" fmla="*/ 0 w 15"/>
                      <a:gd name="T22" fmla="*/ 0 h 74"/>
                      <a:gd name="T23" fmla="*/ 15 w 15"/>
                      <a:gd name="T24" fmla="*/ 74 h 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74">
                        <a:moveTo>
                          <a:pt x="13" y="74"/>
                        </a:moveTo>
                        <a:lnTo>
                          <a:pt x="4" y="53"/>
                        </a:lnTo>
                        <a:lnTo>
                          <a:pt x="0" y="31"/>
                        </a:lnTo>
                        <a:lnTo>
                          <a:pt x="2" y="15"/>
                        </a:lnTo>
                        <a:lnTo>
                          <a:pt x="11" y="0"/>
                        </a:lnTo>
                        <a:lnTo>
                          <a:pt x="15" y="25"/>
                        </a:lnTo>
                        <a:lnTo>
                          <a:pt x="13" y="74"/>
                        </a:lnTo>
                        <a:close/>
                      </a:path>
                    </a:pathLst>
                  </a:custGeom>
                  <a:solidFill>
                    <a:srgbClr val="603000"/>
                  </a:solidFill>
                  <a:ln w="9525">
                    <a:noFill/>
                    <a:round/>
                    <a:headEnd/>
                    <a:tailEnd/>
                  </a:ln>
                </p:spPr>
                <p:txBody>
                  <a:bodyPr/>
                  <a:lstStyle/>
                  <a:p>
                    <a:endParaRPr lang="es-ES"/>
                  </a:p>
                </p:txBody>
              </p:sp>
              <p:sp>
                <p:nvSpPr>
                  <p:cNvPr id="17520" name="Freeform 99"/>
                  <p:cNvSpPr>
                    <a:spLocks/>
                  </p:cNvSpPr>
                  <p:nvPr/>
                </p:nvSpPr>
                <p:spPr bwMode="auto">
                  <a:xfrm>
                    <a:off x="4549" y="1893"/>
                    <a:ext cx="16" cy="89"/>
                  </a:xfrm>
                  <a:custGeom>
                    <a:avLst/>
                    <a:gdLst>
                      <a:gd name="T0" fmla="*/ 2 w 32"/>
                      <a:gd name="T1" fmla="*/ 22 h 178"/>
                      <a:gd name="T2" fmla="*/ 1 w 32"/>
                      <a:gd name="T3" fmla="*/ 19 h 178"/>
                      <a:gd name="T4" fmla="*/ 1 w 32"/>
                      <a:gd name="T5" fmla="*/ 15 h 178"/>
                      <a:gd name="T6" fmla="*/ 0 w 32"/>
                      <a:gd name="T7" fmla="*/ 13 h 178"/>
                      <a:gd name="T8" fmla="*/ 1 w 32"/>
                      <a:gd name="T9" fmla="*/ 11 h 178"/>
                      <a:gd name="T10" fmla="*/ 1 w 32"/>
                      <a:gd name="T11" fmla="*/ 10 h 178"/>
                      <a:gd name="T12" fmla="*/ 3 w 32"/>
                      <a:gd name="T13" fmla="*/ 6 h 178"/>
                      <a:gd name="T14" fmla="*/ 3 w 32"/>
                      <a:gd name="T15" fmla="*/ 3 h 178"/>
                      <a:gd name="T16" fmla="*/ 3 w 32"/>
                      <a:gd name="T17" fmla="*/ 0 h 178"/>
                      <a:gd name="T18" fmla="*/ 4 w 32"/>
                      <a:gd name="T19" fmla="*/ 5 h 178"/>
                      <a:gd name="T20" fmla="*/ 4 w 32"/>
                      <a:gd name="T21" fmla="*/ 7 h 178"/>
                      <a:gd name="T22" fmla="*/ 3 w 32"/>
                      <a:gd name="T23" fmla="*/ 10 h 178"/>
                      <a:gd name="T24" fmla="*/ 1 w 32"/>
                      <a:gd name="T25" fmla="*/ 13 h 178"/>
                      <a:gd name="T26" fmla="*/ 1 w 32"/>
                      <a:gd name="T27" fmla="*/ 17 h 178"/>
                      <a:gd name="T28" fmla="*/ 2 w 32"/>
                      <a:gd name="T29" fmla="*/ 22 h 17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
                      <a:gd name="T46" fmla="*/ 0 h 178"/>
                      <a:gd name="T47" fmla="*/ 32 w 32"/>
                      <a:gd name="T48" fmla="*/ 178 h 17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 h="178">
                        <a:moveTo>
                          <a:pt x="20" y="178"/>
                        </a:moveTo>
                        <a:lnTo>
                          <a:pt x="8" y="148"/>
                        </a:lnTo>
                        <a:lnTo>
                          <a:pt x="2" y="120"/>
                        </a:lnTo>
                        <a:lnTo>
                          <a:pt x="0" y="108"/>
                        </a:lnTo>
                        <a:lnTo>
                          <a:pt x="4" y="85"/>
                        </a:lnTo>
                        <a:lnTo>
                          <a:pt x="8" y="73"/>
                        </a:lnTo>
                        <a:lnTo>
                          <a:pt x="26" y="49"/>
                        </a:lnTo>
                        <a:lnTo>
                          <a:pt x="26" y="28"/>
                        </a:lnTo>
                        <a:lnTo>
                          <a:pt x="26" y="0"/>
                        </a:lnTo>
                        <a:lnTo>
                          <a:pt x="32" y="34"/>
                        </a:lnTo>
                        <a:lnTo>
                          <a:pt x="32" y="62"/>
                        </a:lnTo>
                        <a:lnTo>
                          <a:pt x="24" y="74"/>
                        </a:lnTo>
                        <a:lnTo>
                          <a:pt x="15" y="105"/>
                        </a:lnTo>
                        <a:lnTo>
                          <a:pt x="13" y="133"/>
                        </a:lnTo>
                        <a:lnTo>
                          <a:pt x="20" y="178"/>
                        </a:lnTo>
                        <a:close/>
                      </a:path>
                    </a:pathLst>
                  </a:custGeom>
                  <a:solidFill>
                    <a:srgbClr val="603000"/>
                  </a:solidFill>
                  <a:ln w="9525">
                    <a:noFill/>
                    <a:round/>
                    <a:headEnd/>
                    <a:tailEnd/>
                  </a:ln>
                </p:spPr>
                <p:txBody>
                  <a:bodyPr/>
                  <a:lstStyle/>
                  <a:p>
                    <a:endParaRPr lang="es-ES"/>
                  </a:p>
                </p:txBody>
              </p:sp>
              <p:sp>
                <p:nvSpPr>
                  <p:cNvPr id="17521" name="Freeform 100"/>
                  <p:cNvSpPr>
                    <a:spLocks/>
                  </p:cNvSpPr>
                  <p:nvPr/>
                </p:nvSpPr>
                <p:spPr bwMode="auto">
                  <a:xfrm>
                    <a:off x="4561" y="1930"/>
                    <a:ext cx="9" cy="64"/>
                  </a:xfrm>
                  <a:custGeom>
                    <a:avLst/>
                    <a:gdLst>
                      <a:gd name="T0" fmla="*/ 1 w 19"/>
                      <a:gd name="T1" fmla="*/ 16 h 129"/>
                      <a:gd name="T2" fmla="*/ 1 w 19"/>
                      <a:gd name="T3" fmla="*/ 12 h 129"/>
                      <a:gd name="T4" fmla="*/ 0 w 19"/>
                      <a:gd name="T5" fmla="*/ 10 h 129"/>
                      <a:gd name="T6" fmla="*/ 0 w 19"/>
                      <a:gd name="T7" fmla="*/ 7 h 129"/>
                      <a:gd name="T8" fmla="*/ 0 w 19"/>
                      <a:gd name="T9" fmla="*/ 2 h 129"/>
                      <a:gd name="T10" fmla="*/ 1 w 19"/>
                      <a:gd name="T11" fmla="*/ 0 h 129"/>
                      <a:gd name="T12" fmla="*/ 1 w 19"/>
                      <a:gd name="T13" fmla="*/ 5 h 129"/>
                      <a:gd name="T14" fmla="*/ 1 w 19"/>
                      <a:gd name="T15" fmla="*/ 8 h 129"/>
                      <a:gd name="T16" fmla="*/ 2 w 19"/>
                      <a:gd name="T17" fmla="*/ 12 h 129"/>
                      <a:gd name="T18" fmla="*/ 1 w 19"/>
                      <a:gd name="T19" fmla="*/ 16 h 1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129"/>
                      <a:gd name="T32" fmla="*/ 19 w 19"/>
                      <a:gd name="T33" fmla="*/ 129 h 1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129">
                        <a:moveTo>
                          <a:pt x="15" y="129"/>
                        </a:moveTo>
                        <a:lnTo>
                          <a:pt x="15" y="102"/>
                        </a:lnTo>
                        <a:lnTo>
                          <a:pt x="2" y="81"/>
                        </a:lnTo>
                        <a:lnTo>
                          <a:pt x="0" y="59"/>
                        </a:lnTo>
                        <a:lnTo>
                          <a:pt x="2" y="19"/>
                        </a:lnTo>
                        <a:lnTo>
                          <a:pt x="9" y="0"/>
                        </a:lnTo>
                        <a:lnTo>
                          <a:pt x="9" y="42"/>
                        </a:lnTo>
                        <a:lnTo>
                          <a:pt x="11" y="70"/>
                        </a:lnTo>
                        <a:lnTo>
                          <a:pt x="19" y="99"/>
                        </a:lnTo>
                        <a:lnTo>
                          <a:pt x="15" y="129"/>
                        </a:lnTo>
                        <a:close/>
                      </a:path>
                    </a:pathLst>
                  </a:custGeom>
                  <a:solidFill>
                    <a:srgbClr val="603000"/>
                  </a:solidFill>
                  <a:ln w="9525">
                    <a:noFill/>
                    <a:round/>
                    <a:headEnd/>
                    <a:tailEnd/>
                  </a:ln>
                </p:spPr>
                <p:txBody>
                  <a:bodyPr/>
                  <a:lstStyle/>
                  <a:p>
                    <a:endParaRPr lang="es-ES"/>
                  </a:p>
                </p:txBody>
              </p:sp>
              <p:sp>
                <p:nvSpPr>
                  <p:cNvPr id="17522" name="Freeform 101"/>
                  <p:cNvSpPr>
                    <a:spLocks/>
                  </p:cNvSpPr>
                  <p:nvPr/>
                </p:nvSpPr>
                <p:spPr bwMode="auto">
                  <a:xfrm>
                    <a:off x="4570" y="1914"/>
                    <a:ext cx="6" cy="77"/>
                  </a:xfrm>
                  <a:custGeom>
                    <a:avLst/>
                    <a:gdLst>
                      <a:gd name="T0" fmla="*/ 1 w 11"/>
                      <a:gd name="T1" fmla="*/ 19 h 154"/>
                      <a:gd name="T2" fmla="*/ 1 w 11"/>
                      <a:gd name="T3" fmla="*/ 16 h 154"/>
                      <a:gd name="T4" fmla="*/ 0 w 11"/>
                      <a:gd name="T5" fmla="*/ 12 h 154"/>
                      <a:gd name="T6" fmla="*/ 1 w 11"/>
                      <a:gd name="T7" fmla="*/ 10 h 154"/>
                      <a:gd name="T8" fmla="*/ 1 w 11"/>
                      <a:gd name="T9" fmla="*/ 5 h 154"/>
                      <a:gd name="T10" fmla="*/ 2 w 11"/>
                      <a:gd name="T11" fmla="*/ 2 h 154"/>
                      <a:gd name="T12" fmla="*/ 1 w 11"/>
                      <a:gd name="T13" fmla="*/ 0 h 154"/>
                      <a:gd name="T14" fmla="*/ 2 w 11"/>
                      <a:gd name="T15" fmla="*/ 5 h 154"/>
                      <a:gd name="T16" fmla="*/ 2 w 11"/>
                      <a:gd name="T17" fmla="*/ 10 h 154"/>
                      <a:gd name="T18" fmla="*/ 2 w 11"/>
                      <a:gd name="T19" fmla="*/ 13 h 154"/>
                      <a:gd name="T20" fmla="*/ 2 w 11"/>
                      <a:gd name="T21" fmla="*/ 17 h 154"/>
                      <a:gd name="T22" fmla="*/ 1 w 11"/>
                      <a:gd name="T23" fmla="*/ 19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154"/>
                      <a:gd name="T38" fmla="*/ 11 w 11"/>
                      <a:gd name="T39" fmla="*/ 154 h 15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154">
                        <a:moveTo>
                          <a:pt x="7" y="154"/>
                        </a:moveTo>
                        <a:lnTo>
                          <a:pt x="7" y="128"/>
                        </a:lnTo>
                        <a:lnTo>
                          <a:pt x="0" y="98"/>
                        </a:lnTo>
                        <a:lnTo>
                          <a:pt x="1" y="75"/>
                        </a:lnTo>
                        <a:lnTo>
                          <a:pt x="3" y="46"/>
                        </a:lnTo>
                        <a:lnTo>
                          <a:pt x="9" y="23"/>
                        </a:lnTo>
                        <a:lnTo>
                          <a:pt x="7" y="0"/>
                        </a:lnTo>
                        <a:lnTo>
                          <a:pt x="11" y="46"/>
                        </a:lnTo>
                        <a:lnTo>
                          <a:pt x="11" y="75"/>
                        </a:lnTo>
                        <a:lnTo>
                          <a:pt x="9" y="105"/>
                        </a:lnTo>
                        <a:lnTo>
                          <a:pt x="11" y="133"/>
                        </a:lnTo>
                        <a:lnTo>
                          <a:pt x="7" y="154"/>
                        </a:lnTo>
                        <a:close/>
                      </a:path>
                    </a:pathLst>
                  </a:custGeom>
                  <a:solidFill>
                    <a:srgbClr val="603000"/>
                  </a:solidFill>
                  <a:ln w="9525">
                    <a:noFill/>
                    <a:round/>
                    <a:headEnd/>
                    <a:tailEnd/>
                  </a:ln>
                </p:spPr>
                <p:txBody>
                  <a:bodyPr/>
                  <a:lstStyle/>
                  <a:p>
                    <a:endParaRPr lang="es-ES"/>
                  </a:p>
                </p:txBody>
              </p:sp>
              <p:sp>
                <p:nvSpPr>
                  <p:cNvPr id="17523" name="Freeform 102"/>
                  <p:cNvSpPr>
                    <a:spLocks/>
                  </p:cNvSpPr>
                  <p:nvPr/>
                </p:nvSpPr>
                <p:spPr bwMode="auto">
                  <a:xfrm>
                    <a:off x="4579" y="1839"/>
                    <a:ext cx="24" cy="131"/>
                  </a:xfrm>
                  <a:custGeom>
                    <a:avLst/>
                    <a:gdLst>
                      <a:gd name="T0" fmla="*/ 1 w 48"/>
                      <a:gd name="T1" fmla="*/ 33 h 261"/>
                      <a:gd name="T2" fmla="*/ 1 w 48"/>
                      <a:gd name="T3" fmla="*/ 29 h 261"/>
                      <a:gd name="T4" fmla="*/ 0 w 48"/>
                      <a:gd name="T5" fmla="*/ 25 h 261"/>
                      <a:gd name="T6" fmla="*/ 0 w 48"/>
                      <a:gd name="T7" fmla="*/ 23 h 261"/>
                      <a:gd name="T8" fmla="*/ 1 w 48"/>
                      <a:gd name="T9" fmla="*/ 18 h 261"/>
                      <a:gd name="T10" fmla="*/ 3 w 48"/>
                      <a:gd name="T11" fmla="*/ 14 h 261"/>
                      <a:gd name="T12" fmla="*/ 3 w 48"/>
                      <a:gd name="T13" fmla="*/ 11 h 261"/>
                      <a:gd name="T14" fmla="*/ 3 w 48"/>
                      <a:gd name="T15" fmla="*/ 8 h 261"/>
                      <a:gd name="T16" fmla="*/ 3 w 48"/>
                      <a:gd name="T17" fmla="*/ 7 h 261"/>
                      <a:gd name="T18" fmla="*/ 5 w 48"/>
                      <a:gd name="T19" fmla="*/ 3 h 261"/>
                      <a:gd name="T20" fmla="*/ 6 w 48"/>
                      <a:gd name="T21" fmla="*/ 0 h 261"/>
                      <a:gd name="T22" fmla="*/ 5 w 48"/>
                      <a:gd name="T23" fmla="*/ 5 h 261"/>
                      <a:gd name="T24" fmla="*/ 5 w 48"/>
                      <a:gd name="T25" fmla="*/ 7 h 261"/>
                      <a:gd name="T26" fmla="*/ 5 w 48"/>
                      <a:gd name="T27" fmla="*/ 10 h 261"/>
                      <a:gd name="T28" fmla="*/ 5 w 48"/>
                      <a:gd name="T29" fmla="*/ 13 h 261"/>
                      <a:gd name="T30" fmla="*/ 3 w 48"/>
                      <a:gd name="T31" fmla="*/ 15 h 261"/>
                      <a:gd name="T32" fmla="*/ 2 w 48"/>
                      <a:gd name="T33" fmla="*/ 19 h 261"/>
                      <a:gd name="T34" fmla="*/ 2 w 48"/>
                      <a:gd name="T35" fmla="*/ 22 h 261"/>
                      <a:gd name="T36" fmla="*/ 2 w 48"/>
                      <a:gd name="T37" fmla="*/ 25 h 261"/>
                      <a:gd name="T38" fmla="*/ 2 w 48"/>
                      <a:gd name="T39" fmla="*/ 27 h 261"/>
                      <a:gd name="T40" fmla="*/ 2 w 48"/>
                      <a:gd name="T41" fmla="*/ 30 h 261"/>
                      <a:gd name="T42" fmla="*/ 1 w 48"/>
                      <a:gd name="T43" fmla="*/ 33 h 26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8"/>
                      <a:gd name="T67" fmla="*/ 0 h 261"/>
                      <a:gd name="T68" fmla="*/ 48 w 48"/>
                      <a:gd name="T69" fmla="*/ 261 h 26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8" h="261">
                        <a:moveTo>
                          <a:pt x="4" y="261"/>
                        </a:moveTo>
                        <a:lnTo>
                          <a:pt x="6" y="228"/>
                        </a:lnTo>
                        <a:lnTo>
                          <a:pt x="0" y="200"/>
                        </a:lnTo>
                        <a:lnTo>
                          <a:pt x="0" y="179"/>
                        </a:lnTo>
                        <a:lnTo>
                          <a:pt x="6" y="143"/>
                        </a:lnTo>
                        <a:lnTo>
                          <a:pt x="22" y="111"/>
                        </a:lnTo>
                        <a:lnTo>
                          <a:pt x="28" y="85"/>
                        </a:lnTo>
                        <a:lnTo>
                          <a:pt x="26" y="63"/>
                        </a:lnTo>
                        <a:lnTo>
                          <a:pt x="26" y="50"/>
                        </a:lnTo>
                        <a:lnTo>
                          <a:pt x="33" y="22"/>
                        </a:lnTo>
                        <a:lnTo>
                          <a:pt x="48" y="0"/>
                        </a:lnTo>
                        <a:lnTo>
                          <a:pt x="35" y="36"/>
                        </a:lnTo>
                        <a:lnTo>
                          <a:pt x="37" y="52"/>
                        </a:lnTo>
                        <a:lnTo>
                          <a:pt x="39" y="77"/>
                        </a:lnTo>
                        <a:lnTo>
                          <a:pt x="39" y="102"/>
                        </a:lnTo>
                        <a:lnTo>
                          <a:pt x="30" y="119"/>
                        </a:lnTo>
                        <a:lnTo>
                          <a:pt x="15" y="150"/>
                        </a:lnTo>
                        <a:lnTo>
                          <a:pt x="11" y="172"/>
                        </a:lnTo>
                        <a:lnTo>
                          <a:pt x="9" y="196"/>
                        </a:lnTo>
                        <a:lnTo>
                          <a:pt x="11" y="216"/>
                        </a:lnTo>
                        <a:lnTo>
                          <a:pt x="11" y="234"/>
                        </a:lnTo>
                        <a:lnTo>
                          <a:pt x="4" y="261"/>
                        </a:lnTo>
                        <a:close/>
                      </a:path>
                    </a:pathLst>
                  </a:custGeom>
                  <a:solidFill>
                    <a:srgbClr val="603000"/>
                  </a:solidFill>
                  <a:ln w="9525">
                    <a:noFill/>
                    <a:round/>
                    <a:headEnd/>
                    <a:tailEnd/>
                  </a:ln>
                </p:spPr>
                <p:txBody>
                  <a:bodyPr/>
                  <a:lstStyle/>
                  <a:p>
                    <a:endParaRPr lang="es-ES"/>
                  </a:p>
                </p:txBody>
              </p:sp>
              <p:sp>
                <p:nvSpPr>
                  <p:cNvPr id="17524" name="Freeform 103"/>
                  <p:cNvSpPr>
                    <a:spLocks/>
                  </p:cNvSpPr>
                  <p:nvPr/>
                </p:nvSpPr>
                <p:spPr bwMode="auto">
                  <a:xfrm>
                    <a:off x="4587" y="1908"/>
                    <a:ext cx="6" cy="68"/>
                  </a:xfrm>
                  <a:custGeom>
                    <a:avLst/>
                    <a:gdLst>
                      <a:gd name="T0" fmla="*/ 0 w 13"/>
                      <a:gd name="T1" fmla="*/ 17 h 136"/>
                      <a:gd name="T2" fmla="*/ 0 w 13"/>
                      <a:gd name="T3" fmla="*/ 14 h 136"/>
                      <a:gd name="T4" fmla="*/ 0 w 13"/>
                      <a:gd name="T5" fmla="*/ 11 h 136"/>
                      <a:gd name="T6" fmla="*/ 0 w 13"/>
                      <a:gd name="T7" fmla="*/ 9 h 136"/>
                      <a:gd name="T8" fmla="*/ 0 w 13"/>
                      <a:gd name="T9" fmla="*/ 5 h 136"/>
                      <a:gd name="T10" fmla="*/ 0 w 13"/>
                      <a:gd name="T11" fmla="*/ 2 h 136"/>
                      <a:gd name="T12" fmla="*/ 0 w 13"/>
                      <a:gd name="T13" fmla="*/ 0 h 136"/>
                      <a:gd name="T14" fmla="*/ 1 w 13"/>
                      <a:gd name="T15" fmla="*/ 3 h 136"/>
                      <a:gd name="T16" fmla="*/ 1 w 13"/>
                      <a:gd name="T17" fmla="*/ 7 h 136"/>
                      <a:gd name="T18" fmla="*/ 1 w 13"/>
                      <a:gd name="T19" fmla="*/ 11 h 136"/>
                      <a:gd name="T20" fmla="*/ 1 w 13"/>
                      <a:gd name="T21" fmla="*/ 14 h 136"/>
                      <a:gd name="T22" fmla="*/ 0 w 13"/>
                      <a:gd name="T23" fmla="*/ 17 h 1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
                      <a:gd name="T37" fmla="*/ 0 h 136"/>
                      <a:gd name="T38" fmla="*/ 13 w 13"/>
                      <a:gd name="T39" fmla="*/ 136 h 1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 h="136">
                        <a:moveTo>
                          <a:pt x="3" y="136"/>
                        </a:moveTo>
                        <a:lnTo>
                          <a:pt x="0" y="118"/>
                        </a:lnTo>
                        <a:lnTo>
                          <a:pt x="3" y="91"/>
                        </a:lnTo>
                        <a:lnTo>
                          <a:pt x="0" y="65"/>
                        </a:lnTo>
                        <a:lnTo>
                          <a:pt x="0" y="40"/>
                        </a:lnTo>
                        <a:lnTo>
                          <a:pt x="3" y="20"/>
                        </a:lnTo>
                        <a:lnTo>
                          <a:pt x="7" y="0"/>
                        </a:lnTo>
                        <a:lnTo>
                          <a:pt x="9" y="31"/>
                        </a:lnTo>
                        <a:lnTo>
                          <a:pt x="11" y="59"/>
                        </a:lnTo>
                        <a:lnTo>
                          <a:pt x="13" y="90"/>
                        </a:lnTo>
                        <a:lnTo>
                          <a:pt x="11" y="118"/>
                        </a:lnTo>
                        <a:lnTo>
                          <a:pt x="3" y="136"/>
                        </a:lnTo>
                        <a:close/>
                      </a:path>
                    </a:pathLst>
                  </a:custGeom>
                  <a:solidFill>
                    <a:srgbClr val="603000"/>
                  </a:solidFill>
                  <a:ln w="9525">
                    <a:noFill/>
                    <a:round/>
                    <a:headEnd/>
                    <a:tailEnd/>
                  </a:ln>
                </p:spPr>
                <p:txBody>
                  <a:bodyPr/>
                  <a:lstStyle/>
                  <a:p>
                    <a:endParaRPr lang="es-ES"/>
                  </a:p>
                </p:txBody>
              </p:sp>
              <p:sp>
                <p:nvSpPr>
                  <p:cNvPr id="17525" name="Freeform 104"/>
                  <p:cNvSpPr>
                    <a:spLocks/>
                  </p:cNvSpPr>
                  <p:nvPr/>
                </p:nvSpPr>
                <p:spPr bwMode="auto">
                  <a:xfrm>
                    <a:off x="4595" y="1889"/>
                    <a:ext cx="8" cy="115"/>
                  </a:xfrm>
                  <a:custGeom>
                    <a:avLst/>
                    <a:gdLst>
                      <a:gd name="T0" fmla="*/ 1 w 15"/>
                      <a:gd name="T1" fmla="*/ 28 h 231"/>
                      <a:gd name="T2" fmla="*/ 1 w 15"/>
                      <a:gd name="T3" fmla="*/ 26 h 231"/>
                      <a:gd name="T4" fmla="*/ 2 w 15"/>
                      <a:gd name="T5" fmla="*/ 22 h 231"/>
                      <a:gd name="T6" fmla="*/ 0 w 15"/>
                      <a:gd name="T7" fmla="*/ 19 h 231"/>
                      <a:gd name="T8" fmla="*/ 0 w 15"/>
                      <a:gd name="T9" fmla="*/ 16 h 231"/>
                      <a:gd name="T10" fmla="*/ 0 w 15"/>
                      <a:gd name="T11" fmla="*/ 11 h 231"/>
                      <a:gd name="T12" fmla="*/ 1 w 15"/>
                      <a:gd name="T13" fmla="*/ 9 h 231"/>
                      <a:gd name="T14" fmla="*/ 0 w 15"/>
                      <a:gd name="T15" fmla="*/ 6 h 231"/>
                      <a:gd name="T16" fmla="*/ 0 w 15"/>
                      <a:gd name="T17" fmla="*/ 3 h 231"/>
                      <a:gd name="T18" fmla="*/ 2 w 15"/>
                      <a:gd name="T19" fmla="*/ 0 h 231"/>
                      <a:gd name="T20" fmla="*/ 1 w 15"/>
                      <a:gd name="T21" fmla="*/ 5 h 231"/>
                      <a:gd name="T22" fmla="*/ 2 w 15"/>
                      <a:gd name="T23" fmla="*/ 7 h 231"/>
                      <a:gd name="T24" fmla="*/ 2 w 15"/>
                      <a:gd name="T25" fmla="*/ 11 h 231"/>
                      <a:gd name="T26" fmla="*/ 2 w 15"/>
                      <a:gd name="T27" fmla="*/ 14 h 231"/>
                      <a:gd name="T28" fmla="*/ 2 w 15"/>
                      <a:gd name="T29" fmla="*/ 18 h 231"/>
                      <a:gd name="T30" fmla="*/ 2 w 15"/>
                      <a:gd name="T31" fmla="*/ 21 h 231"/>
                      <a:gd name="T32" fmla="*/ 2 w 15"/>
                      <a:gd name="T33" fmla="*/ 23 h 231"/>
                      <a:gd name="T34" fmla="*/ 2 w 15"/>
                      <a:gd name="T35" fmla="*/ 25 h 231"/>
                      <a:gd name="T36" fmla="*/ 1 w 15"/>
                      <a:gd name="T37" fmla="*/ 28 h 23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
                      <a:gd name="T58" fmla="*/ 0 h 231"/>
                      <a:gd name="T59" fmla="*/ 15 w 15"/>
                      <a:gd name="T60" fmla="*/ 231 h 23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 h="231">
                        <a:moveTo>
                          <a:pt x="2" y="231"/>
                        </a:moveTo>
                        <a:lnTo>
                          <a:pt x="8" y="210"/>
                        </a:lnTo>
                        <a:lnTo>
                          <a:pt x="10" y="181"/>
                        </a:lnTo>
                        <a:lnTo>
                          <a:pt x="0" y="158"/>
                        </a:lnTo>
                        <a:lnTo>
                          <a:pt x="0" y="130"/>
                        </a:lnTo>
                        <a:lnTo>
                          <a:pt x="0" y="94"/>
                        </a:lnTo>
                        <a:lnTo>
                          <a:pt x="6" y="74"/>
                        </a:lnTo>
                        <a:lnTo>
                          <a:pt x="0" y="51"/>
                        </a:lnTo>
                        <a:lnTo>
                          <a:pt x="0" y="25"/>
                        </a:lnTo>
                        <a:lnTo>
                          <a:pt x="13" y="0"/>
                        </a:lnTo>
                        <a:lnTo>
                          <a:pt x="6" y="44"/>
                        </a:lnTo>
                        <a:lnTo>
                          <a:pt x="11" y="63"/>
                        </a:lnTo>
                        <a:lnTo>
                          <a:pt x="15" y="88"/>
                        </a:lnTo>
                        <a:lnTo>
                          <a:pt x="11" y="112"/>
                        </a:lnTo>
                        <a:lnTo>
                          <a:pt x="10" y="151"/>
                        </a:lnTo>
                        <a:lnTo>
                          <a:pt x="13" y="171"/>
                        </a:lnTo>
                        <a:lnTo>
                          <a:pt x="13" y="185"/>
                        </a:lnTo>
                        <a:lnTo>
                          <a:pt x="13" y="200"/>
                        </a:lnTo>
                        <a:lnTo>
                          <a:pt x="2" y="231"/>
                        </a:lnTo>
                        <a:close/>
                      </a:path>
                    </a:pathLst>
                  </a:custGeom>
                  <a:solidFill>
                    <a:srgbClr val="603000"/>
                  </a:solidFill>
                  <a:ln w="9525">
                    <a:noFill/>
                    <a:round/>
                    <a:headEnd/>
                    <a:tailEnd/>
                  </a:ln>
                </p:spPr>
                <p:txBody>
                  <a:bodyPr/>
                  <a:lstStyle/>
                  <a:p>
                    <a:endParaRPr lang="es-ES"/>
                  </a:p>
                </p:txBody>
              </p:sp>
              <p:sp>
                <p:nvSpPr>
                  <p:cNvPr id="17526" name="Freeform 105"/>
                  <p:cNvSpPr>
                    <a:spLocks/>
                  </p:cNvSpPr>
                  <p:nvPr/>
                </p:nvSpPr>
                <p:spPr bwMode="auto">
                  <a:xfrm>
                    <a:off x="4603" y="1837"/>
                    <a:ext cx="36" cy="137"/>
                  </a:xfrm>
                  <a:custGeom>
                    <a:avLst/>
                    <a:gdLst>
                      <a:gd name="T0" fmla="*/ 3 w 72"/>
                      <a:gd name="T1" fmla="*/ 34 h 275"/>
                      <a:gd name="T2" fmla="*/ 1 w 72"/>
                      <a:gd name="T3" fmla="*/ 31 h 275"/>
                      <a:gd name="T4" fmla="*/ 0 w 72"/>
                      <a:gd name="T5" fmla="*/ 29 h 275"/>
                      <a:gd name="T6" fmla="*/ 1 w 72"/>
                      <a:gd name="T7" fmla="*/ 25 h 275"/>
                      <a:gd name="T8" fmla="*/ 1 w 72"/>
                      <a:gd name="T9" fmla="*/ 22 h 275"/>
                      <a:gd name="T10" fmla="*/ 1 w 72"/>
                      <a:gd name="T11" fmla="*/ 20 h 275"/>
                      <a:gd name="T12" fmla="*/ 0 w 72"/>
                      <a:gd name="T13" fmla="*/ 17 h 275"/>
                      <a:gd name="T14" fmla="*/ 1 w 72"/>
                      <a:gd name="T15" fmla="*/ 14 h 275"/>
                      <a:gd name="T16" fmla="*/ 1 w 72"/>
                      <a:gd name="T17" fmla="*/ 12 h 275"/>
                      <a:gd name="T18" fmla="*/ 2 w 72"/>
                      <a:gd name="T19" fmla="*/ 9 h 275"/>
                      <a:gd name="T20" fmla="*/ 2 w 72"/>
                      <a:gd name="T21" fmla="*/ 8 h 275"/>
                      <a:gd name="T22" fmla="*/ 3 w 72"/>
                      <a:gd name="T23" fmla="*/ 5 h 275"/>
                      <a:gd name="T24" fmla="*/ 5 w 72"/>
                      <a:gd name="T25" fmla="*/ 2 h 275"/>
                      <a:gd name="T26" fmla="*/ 9 w 72"/>
                      <a:gd name="T27" fmla="*/ 0 h 275"/>
                      <a:gd name="T28" fmla="*/ 6 w 72"/>
                      <a:gd name="T29" fmla="*/ 2 h 275"/>
                      <a:gd name="T30" fmla="*/ 5 w 72"/>
                      <a:gd name="T31" fmla="*/ 5 h 275"/>
                      <a:gd name="T32" fmla="*/ 3 w 72"/>
                      <a:gd name="T33" fmla="*/ 7 h 275"/>
                      <a:gd name="T34" fmla="*/ 3 w 72"/>
                      <a:gd name="T35" fmla="*/ 11 h 275"/>
                      <a:gd name="T36" fmla="*/ 2 w 72"/>
                      <a:gd name="T37" fmla="*/ 14 h 275"/>
                      <a:gd name="T38" fmla="*/ 1 w 72"/>
                      <a:gd name="T39" fmla="*/ 15 h 275"/>
                      <a:gd name="T40" fmla="*/ 1 w 72"/>
                      <a:gd name="T41" fmla="*/ 19 h 275"/>
                      <a:gd name="T42" fmla="*/ 1 w 72"/>
                      <a:gd name="T43" fmla="*/ 20 h 275"/>
                      <a:gd name="T44" fmla="*/ 2 w 72"/>
                      <a:gd name="T45" fmla="*/ 22 h 275"/>
                      <a:gd name="T46" fmla="*/ 1 w 72"/>
                      <a:gd name="T47" fmla="*/ 25 h 275"/>
                      <a:gd name="T48" fmla="*/ 1 w 72"/>
                      <a:gd name="T49" fmla="*/ 27 h 275"/>
                      <a:gd name="T50" fmla="*/ 1 w 72"/>
                      <a:gd name="T51" fmla="*/ 30 h 275"/>
                      <a:gd name="T52" fmla="*/ 3 w 72"/>
                      <a:gd name="T53" fmla="*/ 34 h 27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2"/>
                      <a:gd name="T82" fmla="*/ 0 h 275"/>
                      <a:gd name="T83" fmla="*/ 72 w 72"/>
                      <a:gd name="T84" fmla="*/ 275 h 27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2" h="275">
                        <a:moveTo>
                          <a:pt x="28" y="275"/>
                        </a:moveTo>
                        <a:lnTo>
                          <a:pt x="5" y="255"/>
                        </a:lnTo>
                        <a:lnTo>
                          <a:pt x="0" y="233"/>
                        </a:lnTo>
                        <a:lnTo>
                          <a:pt x="4" y="205"/>
                        </a:lnTo>
                        <a:lnTo>
                          <a:pt x="11" y="181"/>
                        </a:lnTo>
                        <a:lnTo>
                          <a:pt x="2" y="167"/>
                        </a:lnTo>
                        <a:lnTo>
                          <a:pt x="0" y="140"/>
                        </a:lnTo>
                        <a:lnTo>
                          <a:pt x="2" y="117"/>
                        </a:lnTo>
                        <a:lnTo>
                          <a:pt x="11" y="100"/>
                        </a:lnTo>
                        <a:lnTo>
                          <a:pt x="18" y="76"/>
                        </a:lnTo>
                        <a:lnTo>
                          <a:pt x="18" y="65"/>
                        </a:lnTo>
                        <a:lnTo>
                          <a:pt x="24" y="41"/>
                        </a:lnTo>
                        <a:lnTo>
                          <a:pt x="42" y="16"/>
                        </a:lnTo>
                        <a:lnTo>
                          <a:pt x="72" y="0"/>
                        </a:lnTo>
                        <a:lnTo>
                          <a:pt x="50" y="21"/>
                        </a:lnTo>
                        <a:lnTo>
                          <a:pt x="35" y="47"/>
                        </a:lnTo>
                        <a:lnTo>
                          <a:pt x="29" y="63"/>
                        </a:lnTo>
                        <a:lnTo>
                          <a:pt x="29" y="89"/>
                        </a:lnTo>
                        <a:lnTo>
                          <a:pt x="17" y="117"/>
                        </a:lnTo>
                        <a:lnTo>
                          <a:pt x="11" y="125"/>
                        </a:lnTo>
                        <a:lnTo>
                          <a:pt x="11" y="159"/>
                        </a:lnTo>
                        <a:lnTo>
                          <a:pt x="15" y="167"/>
                        </a:lnTo>
                        <a:lnTo>
                          <a:pt x="17" y="181"/>
                        </a:lnTo>
                        <a:lnTo>
                          <a:pt x="15" y="201"/>
                        </a:lnTo>
                        <a:lnTo>
                          <a:pt x="11" y="222"/>
                        </a:lnTo>
                        <a:lnTo>
                          <a:pt x="11" y="247"/>
                        </a:lnTo>
                        <a:lnTo>
                          <a:pt x="28" y="275"/>
                        </a:lnTo>
                        <a:close/>
                      </a:path>
                    </a:pathLst>
                  </a:custGeom>
                  <a:solidFill>
                    <a:srgbClr val="603000"/>
                  </a:solidFill>
                  <a:ln w="9525">
                    <a:noFill/>
                    <a:round/>
                    <a:headEnd/>
                    <a:tailEnd/>
                  </a:ln>
                </p:spPr>
                <p:txBody>
                  <a:bodyPr/>
                  <a:lstStyle/>
                  <a:p>
                    <a:endParaRPr lang="es-ES"/>
                  </a:p>
                </p:txBody>
              </p:sp>
              <p:sp>
                <p:nvSpPr>
                  <p:cNvPr id="17527" name="Freeform 106"/>
                  <p:cNvSpPr>
                    <a:spLocks/>
                  </p:cNvSpPr>
                  <p:nvPr/>
                </p:nvSpPr>
                <p:spPr bwMode="auto">
                  <a:xfrm>
                    <a:off x="4613" y="1896"/>
                    <a:ext cx="15" cy="89"/>
                  </a:xfrm>
                  <a:custGeom>
                    <a:avLst/>
                    <a:gdLst>
                      <a:gd name="T0" fmla="*/ 3 w 32"/>
                      <a:gd name="T1" fmla="*/ 22 h 179"/>
                      <a:gd name="T2" fmla="*/ 2 w 32"/>
                      <a:gd name="T3" fmla="*/ 18 h 179"/>
                      <a:gd name="T4" fmla="*/ 0 w 32"/>
                      <a:gd name="T5" fmla="*/ 17 h 179"/>
                      <a:gd name="T6" fmla="*/ 0 w 32"/>
                      <a:gd name="T7" fmla="*/ 15 h 179"/>
                      <a:gd name="T8" fmla="*/ 0 w 32"/>
                      <a:gd name="T9" fmla="*/ 12 h 179"/>
                      <a:gd name="T10" fmla="*/ 0 w 32"/>
                      <a:gd name="T11" fmla="*/ 9 h 179"/>
                      <a:gd name="T12" fmla="*/ 1 w 32"/>
                      <a:gd name="T13" fmla="*/ 6 h 179"/>
                      <a:gd name="T14" fmla="*/ 1 w 32"/>
                      <a:gd name="T15" fmla="*/ 6 h 179"/>
                      <a:gd name="T16" fmla="*/ 1 w 32"/>
                      <a:gd name="T17" fmla="*/ 3 h 179"/>
                      <a:gd name="T18" fmla="*/ 1 w 32"/>
                      <a:gd name="T19" fmla="*/ 0 h 179"/>
                      <a:gd name="T20" fmla="*/ 2 w 32"/>
                      <a:gd name="T21" fmla="*/ 7 h 179"/>
                      <a:gd name="T22" fmla="*/ 1 w 32"/>
                      <a:gd name="T23" fmla="*/ 10 h 179"/>
                      <a:gd name="T24" fmla="*/ 1 w 32"/>
                      <a:gd name="T25" fmla="*/ 14 h 179"/>
                      <a:gd name="T26" fmla="*/ 1 w 32"/>
                      <a:gd name="T27" fmla="*/ 17 h 179"/>
                      <a:gd name="T28" fmla="*/ 3 w 32"/>
                      <a:gd name="T29" fmla="*/ 22 h 17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
                      <a:gd name="T46" fmla="*/ 0 h 179"/>
                      <a:gd name="T47" fmla="*/ 32 w 32"/>
                      <a:gd name="T48" fmla="*/ 179 h 17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 h="179">
                        <a:moveTo>
                          <a:pt x="32" y="179"/>
                        </a:moveTo>
                        <a:lnTo>
                          <a:pt x="21" y="150"/>
                        </a:lnTo>
                        <a:lnTo>
                          <a:pt x="6" y="137"/>
                        </a:lnTo>
                        <a:lnTo>
                          <a:pt x="0" y="125"/>
                        </a:lnTo>
                        <a:lnTo>
                          <a:pt x="2" y="101"/>
                        </a:lnTo>
                        <a:lnTo>
                          <a:pt x="6" y="79"/>
                        </a:lnTo>
                        <a:lnTo>
                          <a:pt x="10" y="55"/>
                        </a:lnTo>
                        <a:lnTo>
                          <a:pt x="8" y="48"/>
                        </a:lnTo>
                        <a:lnTo>
                          <a:pt x="10" y="24"/>
                        </a:lnTo>
                        <a:lnTo>
                          <a:pt x="10" y="0"/>
                        </a:lnTo>
                        <a:lnTo>
                          <a:pt x="21" y="58"/>
                        </a:lnTo>
                        <a:lnTo>
                          <a:pt x="15" y="87"/>
                        </a:lnTo>
                        <a:lnTo>
                          <a:pt x="11" y="116"/>
                        </a:lnTo>
                        <a:lnTo>
                          <a:pt x="15" y="142"/>
                        </a:lnTo>
                        <a:lnTo>
                          <a:pt x="32" y="179"/>
                        </a:lnTo>
                        <a:close/>
                      </a:path>
                    </a:pathLst>
                  </a:custGeom>
                  <a:solidFill>
                    <a:srgbClr val="603000"/>
                  </a:solidFill>
                  <a:ln w="9525">
                    <a:noFill/>
                    <a:round/>
                    <a:headEnd/>
                    <a:tailEnd/>
                  </a:ln>
                </p:spPr>
                <p:txBody>
                  <a:bodyPr/>
                  <a:lstStyle/>
                  <a:p>
                    <a:endParaRPr lang="es-ES"/>
                  </a:p>
                </p:txBody>
              </p:sp>
              <p:sp>
                <p:nvSpPr>
                  <p:cNvPr id="17528" name="Freeform 107"/>
                  <p:cNvSpPr>
                    <a:spLocks/>
                  </p:cNvSpPr>
                  <p:nvPr/>
                </p:nvSpPr>
                <p:spPr bwMode="auto">
                  <a:xfrm>
                    <a:off x="4628" y="1952"/>
                    <a:ext cx="17" cy="39"/>
                  </a:xfrm>
                  <a:custGeom>
                    <a:avLst/>
                    <a:gdLst>
                      <a:gd name="T0" fmla="*/ 5 w 33"/>
                      <a:gd name="T1" fmla="*/ 9 h 79"/>
                      <a:gd name="T2" fmla="*/ 2 w 33"/>
                      <a:gd name="T3" fmla="*/ 5 h 79"/>
                      <a:gd name="T4" fmla="*/ 0 w 33"/>
                      <a:gd name="T5" fmla="*/ 2 h 79"/>
                      <a:gd name="T6" fmla="*/ 0 w 33"/>
                      <a:gd name="T7" fmla="*/ 0 h 79"/>
                      <a:gd name="T8" fmla="*/ 3 w 33"/>
                      <a:gd name="T9" fmla="*/ 5 h 79"/>
                      <a:gd name="T10" fmla="*/ 5 w 33"/>
                      <a:gd name="T11" fmla="*/ 9 h 79"/>
                      <a:gd name="T12" fmla="*/ 0 60000 65536"/>
                      <a:gd name="T13" fmla="*/ 0 60000 65536"/>
                      <a:gd name="T14" fmla="*/ 0 60000 65536"/>
                      <a:gd name="T15" fmla="*/ 0 60000 65536"/>
                      <a:gd name="T16" fmla="*/ 0 60000 65536"/>
                      <a:gd name="T17" fmla="*/ 0 60000 65536"/>
                      <a:gd name="T18" fmla="*/ 0 w 33"/>
                      <a:gd name="T19" fmla="*/ 0 h 79"/>
                      <a:gd name="T20" fmla="*/ 33 w 33"/>
                      <a:gd name="T21" fmla="*/ 79 h 79"/>
                    </a:gdLst>
                    <a:ahLst/>
                    <a:cxnLst>
                      <a:cxn ang="T12">
                        <a:pos x="T0" y="T1"/>
                      </a:cxn>
                      <a:cxn ang="T13">
                        <a:pos x="T2" y="T3"/>
                      </a:cxn>
                      <a:cxn ang="T14">
                        <a:pos x="T4" y="T5"/>
                      </a:cxn>
                      <a:cxn ang="T15">
                        <a:pos x="T6" y="T7"/>
                      </a:cxn>
                      <a:cxn ang="T16">
                        <a:pos x="T8" y="T9"/>
                      </a:cxn>
                      <a:cxn ang="T17">
                        <a:pos x="T10" y="T11"/>
                      </a:cxn>
                    </a:cxnLst>
                    <a:rect l="T18" t="T19" r="T20" b="T21"/>
                    <a:pathLst>
                      <a:path w="33" h="79">
                        <a:moveTo>
                          <a:pt x="33" y="79"/>
                        </a:moveTo>
                        <a:lnTo>
                          <a:pt x="13" y="46"/>
                        </a:lnTo>
                        <a:lnTo>
                          <a:pt x="0" y="21"/>
                        </a:lnTo>
                        <a:lnTo>
                          <a:pt x="0" y="0"/>
                        </a:lnTo>
                        <a:lnTo>
                          <a:pt x="22" y="42"/>
                        </a:lnTo>
                        <a:lnTo>
                          <a:pt x="33" y="79"/>
                        </a:lnTo>
                        <a:close/>
                      </a:path>
                    </a:pathLst>
                  </a:custGeom>
                  <a:solidFill>
                    <a:srgbClr val="603000"/>
                  </a:solidFill>
                  <a:ln w="9525">
                    <a:noFill/>
                    <a:round/>
                    <a:headEnd/>
                    <a:tailEnd/>
                  </a:ln>
                </p:spPr>
                <p:txBody>
                  <a:bodyPr/>
                  <a:lstStyle/>
                  <a:p>
                    <a:endParaRPr lang="es-ES"/>
                  </a:p>
                </p:txBody>
              </p:sp>
              <p:sp>
                <p:nvSpPr>
                  <p:cNvPr id="17529" name="Freeform 108"/>
                  <p:cNvSpPr>
                    <a:spLocks/>
                  </p:cNvSpPr>
                  <p:nvPr/>
                </p:nvSpPr>
                <p:spPr bwMode="auto">
                  <a:xfrm>
                    <a:off x="4629" y="1893"/>
                    <a:ext cx="9" cy="52"/>
                  </a:xfrm>
                  <a:custGeom>
                    <a:avLst/>
                    <a:gdLst>
                      <a:gd name="T0" fmla="*/ 0 w 16"/>
                      <a:gd name="T1" fmla="*/ 13 h 104"/>
                      <a:gd name="T2" fmla="*/ 1 w 16"/>
                      <a:gd name="T3" fmla="*/ 11 h 104"/>
                      <a:gd name="T4" fmla="*/ 1 w 16"/>
                      <a:gd name="T5" fmla="*/ 7 h 104"/>
                      <a:gd name="T6" fmla="*/ 0 w 16"/>
                      <a:gd name="T7" fmla="*/ 6 h 104"/>
                      <a:gd name="T8" fmla="*/ 1 w 16"/>
                      <a:gd name="T9" fmla="*/ 3 h 104"/>
                      <a:gd name="T10" fmla="*/ 3 w 16"/>
                      <a:gd name="T11" fmla="*/ 0 h 104"/>
                      <a:gd name="T12" fmla="*/ 2 w 16"/>
                      <a:gd name="T13" fmla="*/ 5 h 104"/>
                      <a:gd name="T14" fmla="*/ 3 w 16"/>
                      <a:gd name="T15" fmla="*/ 7 h 104"/>
                      <a:gd name="T16" fmla="*/ 3 w 16"/>
                      <a:gd name="T17" fmla="*/ 9 h 104"/>
                      <a:gd name="T18" fmla="*/ 0 w 16"/>
                      <a:gd name="T19" fmla="*/ 13 h 1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104"/>
                      <a:gd name="T32" fmla="*/ 16 w 16"/>
                      <a:gd name="T33" fmla="*/ 104 h 1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104">
                        <a:moveTo>
                          <a:pt x="0" y="104"/>
                        </a:moveTo>
                        <a:lnTo>
                          <a:pt x="3" y="82"/>
                        </a:lnTo>
                        <a:lnTo>
                          <a:pt x="3" y="62"/>
                        </a:lnTo>
                        <a:lnTo>
                          <a:pt x="0" y="43"/>
                        </a:lnTo>
                        <a:lnTo>
                          <a:pt x="1" y="26"/>
                        </a:lnTo>
                        <a:lnTo>
                          <a:pt x="16" y="0"/>
                        </a:lnTo>
                        <a:lnTo>
                          <a:pt x="9" y="34"/>
                        </a:lnTo>
                        <a:lnTo>
                          <a:pt x="14" y="54"/>
                        </a:lnTo>
                        <a:lnTo>
                          <a:pt x="14" y="68"/>
                        </a:lnTo>
                        <a:lnTo>
                          <a:pt x="0" y="104"/>
                        </a:lnTo>
                        <a:close/>
                      </a:path>
                    </a:pathLst>
                  </a:custGeom>
                  <a:solidFill>
                    <a:srgbClr val="603000"/>
                  </a:solidFill>
                  <a:ln w="9525">
                    <a:noFill/>
                    <a:round/>
                    <a:headEnd/>
                    <a:tailEnd/>
                  </a:ln>
                </p:spPr>
                <p:txBody>
                  <a:bodyPr/>
                  <a:lstStyle/>
                  <a:p>
                    <a:endParaRPr lang="es-ES"/>
                  </a:p>
                </p:txBody>
              </p:sp>
              <p:sp>
                <p:nvSpPr>
                  <p:cNvPr id="17530" name="Freeform 109"/>
                  <p:cNvSpPr>
                    <a:spLocks/>
                  </p:cNvSpPr>
                  <p:nvPr/>
                </p:nvSpPr>
                <p:spPr bwMode="auto">
                  <a:xfrm>
                    <a:off x="4532" y="1849"/>
                    <a:ext cx="25" cy="77"/>
                  </a:xfrm>
                  <a:custGeom>
                    <a:avLst/>
                    <a:gdLst>
                      <a:gd name="T0" fmla="*/ 3 w 50"/>
                      <a:gd name="T1" fmla="*/ 19 h 154"/>
                      <a:gd name="T2" fmla="*/ 3 w 50"/>
                      <a:gd name="T3" fmla="*/ 18 h 154"/>
                      <a:gd name="T4" fmla="*/ 3 w 50"/>
                      <a:gd name="T5" fmla="*/ 15 h 154"/>
                      <a:gd name="T6" fmla="*/ 5 w 50"/>
                      <a:gd name="T7" fmla="*/ 14 h 154"/>
                      <a:gd name="T8" fmla="*/ 5 w 50"/>
                      <a:gd name="T9" fmla="*/ 11 h 154"/>
                      <a:gd name="T10" fmla="*/ 5 w 50"/>
                      <a:gd name="T11" fmla="*/ 10 h 154"/>
                      <a:gd name="T12" fmla="*/ 5 w 50"/>
                      <a:gd name="T13" fmla="*/ 9 h 154"/>
                      <a:gd name="T14" fmla="*/ 3 w 50"/>
                      <a:gd name="T15" fmla="*/ 5 h 154"/>
                      <a:gd name="T16" fmla="*/ 1 w 50"/>
                      <a:gd name="T17" fmla="*/ 2 h 154"/>
                      <a:gd name="T18" fmla="*/ 0 w 50"/>
                      <a:gd name="T19" fmla="*/ 0 h 154"/>
                      <a:gd name="T20" fmla="*/ 2 w 50"/>
                      <a:gd name="T21" fmla="*/ 3 h 154"/>
                      <a:gd name="T22" fmla="*/ 3 w 50"/>
                      <a:gd name="T23" fmla="*/ 6 h 154"/>
                      <a:gd name="T24" fmla="*/ 6 w 50"/>
                      <a:gd name="T25" fmla="*/ 7 h 154"/>
                      <a:gd name="T26" fmla="*/ 6 w 50"/>
                      <a:gd name="T27" fmla="*/ 9 h 154"/>
                      <a:gd name="T28" fmla="*/ 6 w 50"/>
                      <a:gd name="T29" fmla="*/ 10 h 154"/>
                      <a:gd name="T30" fmla="*/ 6 w 50"/>
                      <a:gd name="T31" fmla="*/ 14 h 154"/>
                      <a:gd name="T32" fmla="*/ 6 w 50"/>
                      <a:gd name="T33" fmla="*/ 18 h 154"/>
                      <a:gd name="T34" fmla="*/ 3 w 50"/>
                      <a:gd name="T35" fmla="*/ 19 h 1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0"/>
                      <a:gd name="T55" fmla="*/ 0 h 154"/>
                      <a:gd name="T56" fmla="*/ 50 w 50"/>
                      <a:gd name="T57" fmla="*/ 154 h 1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0" h="154">
                        <a:moveTo>
                          <a:pt x="28" y="154"/>
                        </a:moveTo>
                        <a:lnTo>
                          <a:pt x="22" y="138"/>
                        </a:lnTo>
                        <a:lnTo>
                          <a:pt x="26" y="127"/>
                        </a:lnTo>
                        <a:lnTo>
                          <a:pt x="39" y="114"/>
                        </a:lnTo>
                        <a:lnTo>
                          <a:pt x="39" y="93"/>
                        </a:lnTo>
                        <a:lnTo>
                          <a:pt x="39" y="79"/>
                        </a:lnTo>
                        <a:lnTo>
                          <a:pt x="33" y="65"/>
                        </a:lnTo>
                        <a:lnTo>
                          <a:pt x="17" y="44"/>
                        </a:lnTo>
                        <a:lnTo>
                          <a:pt x="6" y="23"/>
                        </a:lnTo>
                        <a:lnTo>
                          <a:pt x="0" y="0"/>
                        </a:lnTo>
                        <a:lnTo>
                          <a:pt x="15" y="26"/>
                        </a:lnTo>
                        <a:lnTo>
                          <a:pt x="26" y="49"/>
                        </a:lnTo>
                        <a:lnTo>
                          <a:pt x="41" y="63"/>
                        </a:lnTo>
                        <a:lnTo>
                          <a:pt x="48" y="71"/>
                        </a:lnTo>
                        <a:lnTo>
                          <a:pt x="46" y="86"/>
                        </a:lnTo>
                        <a:lnTo>
                          <a:pt x="48" y="114"/>
                        </a:lnTo>
                        <a:lnTo>
                          <a:pt x="50" y="137"/>
                        </a:lnTo>
                        <a:lnTo>
                          <a:pt x="28" y="154"/>
                        </a:lnTo>
                        <a:close/>
                      </a:path>
                    </a:pathLst>
                  </a:custGeom>
                  <a:solidFill>
                    <a:srgbClr val="603000"/>
                  </a:solidFill>
                  <a:ln w="9525">
                    <a:noFill/>
                    <a:round/>
                    <a:headEnd/>
                    <a:tailEnd/>
                  </a:ln>
                </p:spPr>
                <p:txBody>
                  <a:bodyPr/>
                  <a:lstStyle/>
                  <a:p>
                    <a:endParaRPr lang="es-ES"/>
                  </a:p>
                </p:txBody>
              </p:sp>
              <p:sp>
                <p:nvSpPr>
                  <p:cNvPr id="17531" name="Freeform 110"/>
                  <p:cNvSpPr>
                    <a:spLocks/>
                  </p:cNvSpPr>
                  <p:nvPr/>
                </p:nvSpPr>
                <p:spPr bwMode="auto">
                  <a:xfrm>
                    <a:off x="4521" y="1836"/>
                    <a:ext cx="51" cy="85"/>
                  </a:xfrm>
                  <a:custGeom>
                    <a:avLst/>
                    <a:gdLst>
                      <a:gd name="T0" fmla="*/ 12 w 103"/>
                      <a:gd name="T1" fmla="*/ 21 h 170"/>
                      <a:gd name="T2" fmla="*/ 12 w 103"/>
                      <a:gd name="T3" fmla="*/ 19 h 170"/>
                      <a:gd name="T4" fmla="*/ 11 w 103"/>
                      <a:gd name="T5" fmla="*/ 15 h 170"/>
                      <a:gd name="T6" fmla="*/ 11 w 103"/>
                      <a:gd name="T7" fmla="*/ 13 h 170"/>
                      <a:gd name="T8" fmla="*/ 9 w 103"/>
                      <a:gd name="T9" fmla="*/ 11 h 170"/>
                      <a:gd name="T10" fmla="*/ 8 w 103"/>
                      <a:gd name="T11" fmla="*/ 10 h 170"/>
                      <a:gd name="T12" fmla="*/ 7 w 103"/>
                      <a:gd name="T13" fmla="*/ 7 h 170"/>
                      <a:gd name="T14" fmla="*/ 6 w 103"/>
                      <a:gd name="T15" fmla="*/ 6 h 170"/>
                      <a:gd name="T16" fmla="*/ 4 w 103"/>
                      <a:gd name="T17" fmla="*/ 5 h 170"/>
                      <a:gd name="T18" fmla="*/ 4 w 103"/>
                      <a:gd name="T19" fmla="*/ 1 h 170"/>
                      <a:gd name="T20" fmla="*/ 0 w 103"/>
                      <a:gd name="T21" fmla="*/ 0 h 170"/>
                      <a:gd name="T22" fmla="*/ 5 w 103"/>
                      <a:gd name="T23" fmla="*/ 1 h 170"/>
                      <a:gd name="T24" fmla="*/ 5 w 103"/>
                      <a:gd name="T25" fmla="*/ 3 h 170"/>
                      <a:gd name="T26" fmla="*/ 8 w 103"/>
                      <a:gd name="T27" fmla="*/ 7 h 170"/>
                      <a:gd name="T28" fmla="*/ 10 w 103"/>
                      <a:gd name="T29" fmla="*/ 11 h 170"/>
                      <a:gd name="T30" fmla="*/ 12 w 103"/>
                      <a:gd name="T31" fmla="*/ 13 h 170"/>
                      <a:gd name="T32" fmla="*/ 12 w 103"/>
                      <a:gd name="T33" fmla="*/ 17 h 170"/>
                      <a:gd name="T34" fmla="*/ 12 w 103"/>
                      <a:gd name="T35" fmla="*/ 18 h 170"/>
                      <a:gd name="T36" fmla="*/ 12 w 103"/>
                      <a:gd name="T37" fmla="*/ 21 h 17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3"/>
                      <a:gd name="T58" fmla="*/ 0 h 170"/>
                      <a:gd name="T59" fmla="*/ 103 w 103"/>
                      <a:gd name="T60" fmla="*/ 170 h 17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3" h="170">
                        <a:moveTo>
                          <a:pt x="100" y="170"/>
                        </a:moveTo>
                        <a:lnTo>
                          <a:pt x="100" y="151"/>
                        </a:lnTo>
                        <a:lnTo>
                          <a:pt x="94" y="127"/>
                        </a:lnTo>
                        <a:lnTo>
                          <a:pt x="89" y="105"/>
                        </a:lnTo>
                        <a:lnTo>
                          <a:pt x="77" y="90"/>
                        </a:lnTo>
                        <a:lnTo>
                          <a:pt x="66" y="80"/>
                        </a:lnTo>
                        <a:lnTo>
                          <a:pt x="59" y="60"/>
                        </a:lnTo>
                        <a:lnTo>
                          <a:pt x="48" y="48"/>
                        </a:lnTo>
                        <a:lnTo>
                          <a:pt x="39" y="35"/>
                        </a:lnTo>
                        <a:lnTo>
                          <a:pt x="33" y="13"/>
                        </a:lnTo>
                        <a:lnTo>
                          <a:pt x="0" y="0"/>
                        </a:lnTo>
                        <a:lnTo>
                          <a:pt x="44" y="11"/>
                        </a:lnTo>
                        <a:lnTo>
                          <a:pt x="46" y="29"/>
                        </a:lnTo>
                        <a:lnTo>
                          <a:pt x="65" y="60"/>
                        </a:lnTo>
                        <a:lnTo>
                          <a:pt x="85" y="84"/>
                        </a:lnTo>
                        <a:lnTo>
                          <a:pt x="98" y="106"/>
                        </a:lnTo>
                        <a:lnTo>
                          <a:pt x="103" y="130"/>
                        </a:lnTo>
                        <a:lnTo>
                          <a:pt x="103" y="143"/>
                        </a:lnTo>
                        <a:lnTo>
                          <a:pt x="100" y="170"/>
                        </a:lnTo>
                        <a:close/>
                      </a:path>
                    </a:pathLst>
                  </a:custGeom>
                  <a:solidFill>
                    <a:srgbClr val="603000"/>
                  </a:solidFill>
                  <a:ln w="9525">
                    <a:noFill/>
                    <a:round/>
                    <a:headEnd/>
                    <a:tailEnd/>
                  </a:ln>
                </p:spPr>
                <p:txBody>
                  <a:bodyPr/>
                  <a:lstStyle/>
                  <a:p>
                    <a:endParaRPr lang="es-ES"/>
                  </a:p>
                </p:txBody>
              </p:sp>
              <p:sp>
                <p:nvSpPr>
                  <p:cNvPr id="17532" name="Freeform 111"/>
                  <p:cNvSpPr>
                    <a:spLocks/>
                  </p:cNvSpPr>
                  <p:nvPr/>
                </p:nvSpPr>
                <p:spPr bwMode="auto">
                  <a:xfrm>
                    <a:off x="4523" y="1823"/>
                    <a:ext cx="54" cy="84"/>
                  </a:xfrm>
                  <a:custGeom>
                    <a:avLst/>
                    <a:gdLst>
                      <a:gd name="T0" fmla="*/ 14 w 106"/>
                      <a:gd name="T1" fmla="*/ 21 h 168"/>
                      <a:gd name="T2" fmla="*/ 13 w 106"/>
                      <a:gd name="T3" fmla="*/ 18 h 168"/>
                      <a:gd name="T4" fmla="*/ 12 w 106"/>
                      <a:gd name="T5" fmla="*/ 13 h 168"/>
                      <a:gd name="T6" fmla="*/ 10 w 106"/>
                      <a:gd name="T7" fmla="*/ 11 h 168"/>
                      <a:gd name="T8" fmla="*/ 8 w 106"/>
                      <a:gd name="T9" fmla="*/ 9 h 168"/>
                      <a:gd name="T10" fmla="*/ 7 w 106"/>
                      <a:gd name="T11" fmla="*/ 5 h 168"/>
                      <a:gd name="T12" fmla="*/ 6 w 106"/>
                      <a:gd name="T13" fmla="*/ 3 h 168"/>
                      <a:gd name="T14" fmla="*/ 3 w 106"/>
                      <a:gd name="T15" fmla="*/ 3 h 168"/>
                      <a:gd name="T16" fmla="*/ 0 w 106"/>
                      <a:gd name="T17" fmla="*/ 0 h 168"/>
                      <a:gd name="T18" fmla="*/ 5 w 106"/>
                      <a:gd name="T19" fmla="*/ 3 h 168"/>
                      <a:gd name="T20" fmla="*/ 8 w 106"/>
                      <a:gd name="T21" fmla="*/ 3 h 168"/>
                      <a:gd name="T22" fmla="*/ 9 w 106"/>
                      <a:gd name="T23" fmla="*/ 5 h 168"/>
                      <a:gd name="T24" fmla="*/ 9 w 106"/>
                      <a:gd name="T25" fmla="*/ 7 h 168"/>
                      <a:gd name="T26" fmla="*/ 12 w 106"/>
                      <a:gd name="T27" fmla="*/ 11 h 168"/>
                      <a:gd name="T28" fmla="*/ 13 w 106"/>
                      <a:gd name="T29" fmla="*/ 13 h 168"/>
                      <a:gd name="T30" fmla="*/ 14 w 106"/>
                      <a:gd name="T31" fmla="*/ 17 h 168"/>
                      <a:gd name="T32" fmla="*/ 14 w 106"/>
                      <a:gd name="T33" fmla="*/ 21 h 1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6"/>
                      <a:gd name="T52" fmla="*/ 0 h 168"/>
                      <a:gd name="T53" fmla="*/ 106 w 106"/>
                      <a:gd name="T54" fmla="*/ 168 h 1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6" h="168">
                        <a:moveTo>
                          <a:pt x="105" y="168"/>
                        </a:moveTo>
                        <a:lnTo>
                          <a:pt x="103" y="141"/>
                        </a:lnTo>
                        <a:lnTo>
                          <a:pt x="92" y="109"/>
                        </a:lnTo>
                        <a:lnTo>
                          <a:pt x="77" y="87"/>
                        </a:lnTo>
                        <a:lnTo>
                          <a:pt x="62" y="68"/>
                        </a:lnTo>
                        <a:lnTo>
                          <a:pt x="55" y="45"/>
                        </a:lnTo>
                        <a:lnTo>
                          <a:pt x="47" y="28"/>
                        </a:lnTo>
                        <a:lnTo>
                          <a:pt x="22" y="21"/>
                        </a:lnTo>
                        <a:lnTo>
                          <a:pt x="0" y="0"/>
                        </a:lnTo>
                        <a:lnTo>
                          <a:pt x="35" y="18"/>
                        </a:lnTo>
                        <a:lnTo>
                          <a:pt x="60" y="31"/>
                        </a:lnTo>
                        <a:lnTo>
                          <a:pt x="66" y="45"/>
                        </a:lnTo>
                        <a:lnTo>
                          <a:pt x="68" y="61"/>
                        </a:lnTo>
                        <a:lnTo>
                          <a:pt x="92" y="89"/>
                        </a:lnTo>
                        <a:lnTo>
                          <a:pt x="97" y="108"/>
                        </a:lnTo>
                        <a:lnTo>
                          <a:pt x="106" y="134"/>
                        </a:lnTo>
                        <a:lnTo>
                          <a:pt x="105" y="168"/>
                        </a:lnTo>
                        <a:close/>
                      </a:path>
                    </a:pathLst>
                  </a:custGeom>
                  <a:solidFill>
                    <a:srgbClr val="603000"/>
                  </a:solidFill>
                  <a:ln w="9525">
                    <a:noFill/>
                    <a:round/>
                    <a:headEnd/>
                    <a:tailEnd/>
                  </a:ln>
                </p:spPr>
                <p:txBody>
                  <a:bodyPr/>
                  <a:lstStyle/>
                  <a:p>
                    <a:endParaRPr lang="es-ES"/>
                  </a:p>
                </p:txBody>
              </p:sp>
              <p:sp>
                <p:nvSpPr>
                  <p:cNvPr id="17533" name="Freeform 112"/>
                  <p:cNvSpPr>
                    <a:spLocks/>
                  </p:cNvSpPr>
                  <p:nvPr/>
                </p:nvSpPr>
                <p:spPr bwMode="auto">
                  <a:xfrm>
                    <a:off x="4550" y="1819"/>
                    <a:ext cx="36" cy="93"/>
                  </a:xfrm>
                  <a:custGeom>
                    <a:avLst/>
                    <a:gdLst>
                      <a:gd name="T0" fmla="*/ 6 w 72"/>
                      <a:gd name="T1" fmla="*/ 24 h 185"/>
                      <a:gd name="T2" fmla="*/ 7 w 72"/>
                      <a:gd name="T3" fmla="*/ 20 h 185"/>
                      <a:gd name="T4" fmla="*/ 7 w 72"/>
                      <a:gd name="T5" fmla="*/ 18 h 185"/>
                      <a:gd name="T6" fmla="*/ 7 w 72"/>
                      <a:gd name="T7" fmla="*/ 14 h 185"/>
                      <a:gd name="T8" fmla="*/ 5 w 72"/>
                      <a:gd name="T9" fmla="*/ 11 h 185"/>
                      <a:gd name="T10" fmla="*/ 5 w 72"/>
                      <a:gd name="T11" fmla="*/ 9 h 185"/>
                      <a:gd name="T12" fmla="*/ 5 w 72"/>
                      <a:gd name="T13" fmla="*/ 7 h 185"/>
                      <a:gd name="T14" fmla="*/ 3 w 72"/>
                      <a:gd name="T15" fmla="*/ 3 h 185"/>
                      <a:gd name="T16" fmla="*/ 0 w 72"/>
                      <a:gd name="T17" fmla="*/ 0 h 185"/>
                      <a:gd name="T18" fmla="*/ 5 w 72"/>
                      <a:gd name="T19" fmla="*/ 3 h 185"/>
                      <a:gd name="T20" fmla="*/ 5 w 72"/>
                      <a:gd name="T21" fmla="*/ 5 h 185"/>
                      <a:gd name="T22" fmla="*/ 5 w 72"/>
                      <a:gd name="T23" fmla="*/ 7 h 185"/>
                      <a:gd name="T24" fmla="*/ 5 w 72"/>
                      <a:gd name="T25" fmla="*/ 10 h 185"/>
                      <a:gd name="T26" fmla="*/ 7 w 72"/>
                      <a:gd name="T27" fmla="*/ 13 h 185"/>
                      <a:gd name="T28" fmla="*/ 9 w 72"/>
                      <a:gd name="T29" fmla="*/ 17 h 185"/>
                      <a:gd name="T30" fmla="*/ 9 w 72"/>
                      <a:gd name="T31" fmla="*/ 21 h 185"/>
                      <a:gd name="T32" fmla="*/ 6 w 72"/>
                      <a:gd name="T33" fmla="*/ 24 h 1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185"/>
                      <a:gd name="T53" fmla="*/ 72 w 72"/>
                      <a:gd name="T54" fmla="*/ 185 h 18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185">
                        <a:moveTo>
                          <a:pt x="52" y="185"/>
                        </a:moveTo>
                        <a:lnTo>
                          <a:pt x="59" y="160"/>
                        </a:lnTo>
                        <a:lnTo>
                          <a:pt x="61" y="139"/>
                        </a:lnTo>
                        <a:lnTo>
                          <a:pt x="57" y="110"/>
                        </a:lnTo>
                        <a:lnTo>
                          <a:pt x="44" y="87"/>
                        </a:lnTo>
                        <a:lnTo>
                          <a:pt x="37" y="65"/>
                        </a:lnTo>
                        <a:lnTo>
                          <a:pt x="37" y="49"/>
                        </a:lnTo>
                        <a:lnTo>
                          <a:pt x="24" y="21"/>
                        </a:lnTo>
                        <a:lnTo>
                          <a:pt x="0" y="0"/>
                        </a:lnTo>
                        <a:lnTo>
                          <a:pt x="35" y="19"/>
                        </a:lnTo>
                        <a:lnTo>
                          <a:pt x="44" y="40"/>
                        </a:lnTo>
                        <a:lnTo>
                          <a:pt x="46" y="54"/>
                        </a:lnTo>
                        <a:lnTo>
                          <a:pt x="46" y="73"/>
                        </a:lnTo>
                        <a:lnTo>
                          <a:pt x="63" y="98"/>
                        </a:lnTo>
                        <a:lnTo>
                          <a:pt x="72" y="131"/>
                        </a:lnTo>
                        <a:lnTo>
                          <a:pt x="65" y="164"/>
                        </a:lnTo>
                        <a:lnTo>
                          <a:pt x="52" y="185"/>
                        </a:lnTo>
                        <a:close/>
                      </a:path>
                    </a:pathLst>
                  </a:custGeom>
                  <a:solidFill>
                    <a:srgbClr val="603000"/>
                  </a:solidFill>
                  <a:ln w="9525">
                    <a:noFill/>
                    <a:round/>
                    <a:headEnd/>
                    <a:tailEnd/>
                  </a:ln>
                </p:spPr>
                <p:txBody>
                  <a:bodyPr/>
                  <a:lstStyle/>
                  <a:p>
                    <a:endParaRPr lang="es-ES"/>
                  </a:p>
                </p:txBody>
              </p:sp>
              <p:sp>
                <p:nvSpPr>
                  <p:cNvPr id="17534" name="Freeform 113"/>
                  <p:cNvSpPr>
                    <a:spLocks/>
                  </p:cNvSpPr>
                  <p:nvPr/>
                </p:nvSpPr>
                <p:spPr bwMode="auto">
                  <a:xfrm>
                    <a:off x="4601" y="1820"/>
                    <a:ext cx="49" cy="65"/>
                  </a:xfrm>
                  <a:custGeom>
                    <a:avLst/>
                    <a:gdLst>
                      <a:gd name="T0" fmla="*/ 0 w 98"/>
                      <a:gd name="T1" fmla="*/ 16 h 130"/>
                      <a:gd name="T2" fmla="*/ 1 w 98"/>
                      <a:gd name="T3" fmla="*/ 13 h 130"/>
                      <a:gd name="T4" fmla="*/ 0 w 98"/>
                      <a:gd name="T5" fmla="*/ 11 h 130"/>
                      <a:gd name="T6" fmla="*/ 1 w 98"/>
                      <a:gd name="T7" fmla="*/ 9 h 130"/>
                      <a:gd name="T8" fmla="*/ 1 w 98"/>
                      <a:gd name="T9" fmla="*/ 7 h 130"/>
                      <a:gd name="T10" fmla="*/ 3 w 98"/>
                      <a:gd name="T11" fmla="*/ 5 h 130"/>
                      <a:gd name="T12" fmla="*/ 5 w 98"/>
                      <a:gd name="T13" fmla="*/ 3 h 130"/>
                      <a:gd name="T14" fmla="*/ 7 w 98"/>
                      <a:gd name="T15" fmla="*/ 1 h 130"/>
                      <a:gd name="T16" fmla="*/ 10 w 98"/>
                      <a:gd name="T17" fmla="*/ 1 h 130"/>
                      <a:gd name="T18" fmla="*/ 12 w 98"/>
                      <a:gd name="T19" fmla="*/ 0 h 130"/>
                      <a:gd name="T20" fmla="*/ 9 w 98"/>
                      <a:gd name="T21" fmla="*/ 1 h 130"/>
                      <a:gd name="T22" fmla="*/ 6 w 98"/>
                      <a:gd name="T23" fmla="*/ 4 h 130"/>
                      <a:gd name="T24" fmla="*/ 3 w 98"/>
                      <a:gd name="T25" fmla="*/ 7 h 130"/>
                      <a:gd name="T26" fmla="*/ 3 w 98"/>
                      <a:gd name="T27" fmla="*/ 9 h 130"/>
                      <a:gd name="T28" fmla="*/ 1 w 98"/>
                      <a:gd name="T29" fmla="*/ 12 h 130"/>
                      <a:gd name="T30" fmla="*/ 0 w 98"/>
                      <a:gd name="T31" fmla="*/ 16 h 13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8"/>
                      <a:gd name="T49" fmla="*/ 0 h 130"/>
                      <a:gd name="T50" fmla="*/ 98 w 98"/>
                      <a:gd name="T51" fmla="*/ 130 h 13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8" h="130">
                        <a:moveTo>
                          <a:pt x="0" y="130"/>
                        </a:moveTo>
                        <a:lnTo>
                          <a:pt x="2" y="106"/>
                        </a:lnTo>
                        <a:lnTo>
                          <a:pt x="0" y="89"/>
                        </a:lnTo>
                        <a:lnTo>
                          <a:pt x="2" y="78"/>
                        </a:lnTo>
                        <a:lnTo>
                          <a:pt x="6" y="61"/>
                        </a:lnTo>
                        <a:lnTo>
                          <a:pt x="24" y="40"/>
                        </a:lnTo>
                        <a:lnTo>
                          <a:pt x="39" y="24"/>
                        </a:lnTo>
                        <a:lnTo>
                          <a:pt x="56" y="12"/>
                        </a:lnTo>
                        <a:lnTo>
                          <a:pt x="74" y="7"/>
                        </a:lnTo>
                        <a:lnTo>
                          <a:pt x="98" y="0"/>
                        </a:lnTo>
                        <a:lnTo>
                          <a:pt x="69" y="15"/>
                        </a:lnTo>
                        <a:lnTo>
                          <a:pt x="41" y="36"/>
                        </a:lnTo>
                        <a:lnTo>
                          <a:pt x="21" y="61"/>
                        </a:lnTo>
                        <a:lnTo>
                          <a:pt x="17" y="75"/>
                        </a:lnTo>
                        <a:lnTo>
                          <a:pt x="8" y="101"/>
                        </a:lnTo>
                        <a:lnTo>
                          <a:pt x="0" y="130"/>
                        </a:lnTo>
                        <a:close/>
                      </a:path>
                    </a:pathLst>
                  </a:custGeom>
                  <a:solidFill>
                    <a:srgbClr val="603000"/>
                  </a:solidFill>
                  <a:ln w="9525">
                    <a:noFill/>
                    <a:round/>
                    <a:headEnd/>
                    <a:tailEnd/>
                  </a:ln>
                </p:spPr>
                <p:txBody>
                  <a:bodyPr/>
                  <a:lstStyle/>
                  <a:p>
                    <a:endParaRPr lang="es-ES"/>
                  </a:p>
                </p:txBody>
              </p:sp>
              <p:sp>
                <p:nvSpPr>
                  <p:cNvPr id="17535" name="Freeform 114"/>
                  <p:cNvSpPr>
                    <a:spLocks/>
                  </p:cNvSpPr>
                  <p:nvPr/>
                </p:nvSpPr>
                <p:spPr bwMode="auto">
                  <a:xfrm>
                    <a:off x="4625" y="1853"/>
                    <a:ext cx="13" cy="42"/>
                  </a:xfrm>
                  <a:custGeom>
                    <a:avLst/>
                    <a:gdLst>
                      <a:gd name="T0" fmla="*/ 0 w 26"/>
                      <a:gd name="T1" fmla="*/ 11 h 84"/>
                      <a:gd name="T2" fmla="*/ 1 w 26"/>
                      <a:gd name="T3" fmla="*/ 8 h 84"/>
                      <a:gd name="T4" fmla="*/ 1 w 26"/>
                      <a:gd name="T5" fmla="*/ 5 h 84"/>
                      <a:gd name="T6" fmla="*/ 1 w 26"/>
                      <a:gd name="T7" fmla="*/ 4 h 84"/>
                      <a:gd name="T8" fmla="*/ 1 w 26"/>
                      <a:gd name="T9" fmla="*/ 1 h 84"/>
                      <a:gd name="T10" fmla="*/ 3 w 26"/>
                      <a:gd name="T11" fmla="*/ 0 h 84"/>
                      <a:gd name="T12" fmla="*/ 2 w 26"/>
                      <a:gd name="T13" fmla="*/ 3 h 84"/>
                      <a:gd name="T14" fmla="*/ 2 w 26"/>
                      <a:gd name="T15" fmla="*/ 7 h 84"/>
                      <a:gd name="T16" fmla="*/ 0 w 26"/>
                      <a:gd name="T17" fmla="*/ 11 h 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84"/>
                      <a:gd name="T29" fmla="*/ 26 w 26"/>
                      <a:gd name="T30" fmla="*/ 84 h 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84">
                        <a:moveTo>
                          <a:pt x="0" y="84"/>
                        </a:moveTo>
                        <a:lnTo>
                          <a:pt x="4" y="64"/>
                        </a:lnTo>
                        <a:lnTo>
                          <a:pt x="2" y="42"/>
                        </a:lnTo>
                        <a:lnTo>
                          <a:pt x="2" y="32"/>
                        </a:lnTo>
                        <a:lnTo>
                          <a:pt x="8" y="15"/>
                        </a:lnTo>
                        <a:lnTo>
                          <a:pt x="26" y="0"/>
                        </a:lnTo>
                        <a:lnTo>
                          <a:pt x="15" y="25"/>
                        </a:lnTo>
                        <a:lnTo>
                          <a:pt x="13" y="57"/>
                        </a:lnTo>
                        <a:lnTo>
                          <a:pt x="0" y="84"/>
                        </a:lnTo>
                        <a:close/>
                      </a:path>
                    </a:pathLst>
                  </a:custGeom>
                  <a:solidFill>
                    <a:srgbClr val="603000"/>
                  </a:solidFill>
                  <a:ln w="9525">
                    <a:noFill/>
                    <a:round/>
                    <a:headEnd/>
                    <a:tailEnd/>
                  </a:ln>
                </p:spPr>
                <p:txBody>
                  <a:bodyPr/>
                  <a:lstStyle/>
                  <a:p>
                    <a:endParaRPr lang="es-ES"/>
                  </a:p>
                </p:txBody>
              </p:sp>
              <p:sp>
                <p:nvSpPr>
                  <p:cNvPr id="17536" name="Freeform 115"/>
                  <p:cNvSpPr>
                    <a:spLocks/>
                  </p:cNvSpPr>
                  <p:nvPr/>
                </p:nvSpPr>
                <p:spPr bwMode="auto">
                  <a:xfrm>
                    <a:off x="4642" y="1786"/>
                    <a:ext cx="44" cy="63"/>
                  </a:xfrm>
                  <a:custGeom>
                    <a:avLst/>
                    <a:gdLst>
                      <a:gd name="T0" fmla="*/ 0 w 89"/>
                      <a:gd name="T1" fmla="*/ 15 h 127"/>
                      <a:gd name="T2" fmla="*/ 0 w 89"/>
                      <a:gd name="T3" fmla="*/ 12 h 127"/>
                      <a:gd name="T4" fmla="*/ 2 w 89"/>
                      <a:gd name="T5" fmla="*/ 10 h 127"/>
                      <a:gd name="T6" fmla="*/ 3 w 89"/>
                      <a:gd name="T7" fmla="*/ 8 h 127"/>
                      <a:gd name="T8" fmla="*/ 7 w 89"/>
                      <a:gd name="T9" fmla="*/ 6 h 127"/>
                      <a:gd name="T10" fmla="*/ 9 w 89"/>
                      <a:gd name="T11" fmla="*/ 2 h 127"/>
                      <a:gd name="T12" fmla="*/ 11 w 89"/>
                      <a:gd name="T13" fmla="*/ 0 h 127"/>
                      <a:gd name="T14" fmla="*/ 7 w 89"/>
                      <a:gd name="T15" fmla="*/ 3 h 127"/>
                      <a:gd name="T16" fmla="*/ 4 w 89"/>
                      <a:gd name="T17" fmla="*/ 7 h 127"/>
                      <a:gd name="T18" fmla="*/ 0 w 89"/>
                      <a:gd name="T19" fmla="*/ 10 h 127"/>
                      <a:gd name="T20" fmla="*/ 0 w 89"/>
                      <a:gd name="T21" fmla="*/ 12 h 127"/>
                      <a:gd name="T22" fmla="*/ 0 w 89"/>
                      <a:gd name="T23" fmla="*/ 15 h 1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9"/>
                      <a:gd name="T37" fmla="*/ 0 h 127"/>
                      <a:gd name="T38" fmla="*/ 89 w 89"/>
                      <a:gd name="T39" fmla="*/ 127 h 1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9" h="127">
                        <a:moveTo>
                          <a:pt x="0" y="127"/>
                        </a:moveTo>
                        <a:lnTo>
                          <a:pt x="6" y="103"/>
                        </a:lnTo>
                        <a:lnTo>
                          <a:pt x="19" y="82"/>
                        </a:lnTo>
                        <a:lnTo>
                          <a:pt x="30" y="70"/>
                        </a:lnTo>
                        <a:lnTo>
                          <a:pt x="56" y="49"/>
                        </a:lnTo>
                        <a:lnTo>
                          <a:pt x="78" y="19"/>
                        </a:lnTo>
                        <a:lnTo>
                          <a:pt x="89" y="0"/>
                        </a:lnTo>
                        <a:lnTo>
                          <a:pt x="61" y="28"/>
                        </a:lnTo>
                        <a:lnTo>
                          <a:pt x="32" y="58"/>
                        </a:lnTo>
                        <a:lnTo>
                          <a:pt x="6" y="80"/>
                        </a:lnTo>
                        <a:lnTo>
                          <a:pt x="0" y="101"/>
                        </a:lnTo>
                        <a:lnTo>
                          <a:pt x="0" y="127"/>
                        </a:lnTo>
                        <a:close/>
                      </a:path>
                    </a:pathLst>
                  </a:custGeom>
                  <a:solidFill>
                    <a:srgbClr val="603000"/>
                  </a:solidFill>
                  <a:ln w="9525">
                    <a:noFill/>
                    <a:round/>
                    <a:headEnd/>
                    <a:tailEnd/>
                  </a:ln>
                </p:spPr>
                <p:txBody>
                  <a:bodyPr/>
                  <a:lstStyle/>
                  <a:p>
                    <a:endParaRPr lang="es-ES"/>
                  </a:p>
                </p:txBody>
              </p:sp>
              <p:sp>
                <p:nvSpPr>
                  <p:cNvPr id="17537" name="Freeform 116"/>
                  <p:cNvSpPr>
                    <a:spLocks/>
                  </p:cNvSpPr>
                  <p:nvPr/>
                </p:nvSpPr>
                <p:spPr bwMode="auto">
                  <a:xfrm>
                    <a:off x="4603" y="1771"/>
                    <a:ext cx="46" cy="71"/>
                  </a:xfrm>
                  <a:custGeom>
                    <a:avLst/>
                    <a:gdLst>
                      <a:gd name="T0" fmla="*/ 11 w 92"/>
                      <a:gd name="T1" fmla="*/ 0 h 141"/>
                      <a:gd name="T2" fmla="*/ 12 w 92"/>
                      <a:gd name="T3" fmla="*/ 4 h 141"/>
                      <a:gd name="T4" fmla="*/ 12 w 92"/>
                      <a:gd name="T5" fmla="*/ 6 h 141"/>
                      <a:gd name="T6" fmla="*/ 12 w 92"/>
                      <a:gd name="T7" fmla="*/ 8 h 141"/>
                      <a:gd name="T8" fmla="*/ 11 w 92"/>
                      <a:gd name="T9" fmla="*/ 11 h 141"/>
                      <a:gd name="T10" fmla="*/ 9 w 92"/>
                      <a:gd name="T11" fmla="*/ 12 h 141"/>
                      <a:gd name="T12" fmla="*/ 6 w 92"/>
                      <a:gd name="T13" fmla="*/ 13 h 141"/>
                      <a:gd name="T14" fmla="*/ 5 w 92"/>
                      <a:gd name="T15" fmla="*/ 14 h 141"/>
                      <a:gd name="T16" fmla="*/ 3 w 92"/>
                      <a:gd name="T17" fmla="*/ 15 h 141"/>
                      <a:gd name="T18" fmla="*/ 3 w 92"/>
                      <a:gd name="T19" fmla="*/ 17 h 141"/>
                      <a:gd name="T20" fmla="*/ 0 w 92"/>
                      <a:gd name="T21" fmla="*/ 18 h 141"/>
                      <a:gd name="T22" fmla="*/ 3 w 92"/>
                      <a:gd name="T23" fmla="*/ 15 h 141"/>
                      <a:gd name="T24" fmla="*/ 3 w 92"/>
                      <a:gd name="T25" fmla="*/ 14 h 141"/>
                      <a:gd name="T26" fmla="*/ 6 w 92"/>
                      <a:gd name="T27" fmla="*/ 13 h 141"/>
                      <a:gd name="T28" fmla="*/ 9 w 92"/>
                      <a:gd name="T29" fmla="*/ 12 h 141"/>
                      <a:gd name="T30" fmla="*/ 10 w 92"/>
                      <a:gd name="T31" fmla="*/ 11 h 141"/>
                      <a:gd name="T32" fmla="*/ 10 w 92"/>
                      <a:gd name="T33" fmla="*/ 10 h 141"/>
                      <a:gd name="T34" fmla="*/ 11 w 92"/>
                      <a:gd name="T35" fmla="*/ 7 h 141"/>
                      <a:gd name="T36" fmla="*/ 11 w 92"/>
                      <a:gd name="T37" fmla="*/ 4 h 141"/>
                      <a:gd name="T38" fmla="*/ 11 w 92"/>
                      <a:gd name="T39" fmla="*/ 0 h 14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2"/>
                      <a:gd name="T61" fmla="*/ 0 h 141"/>
                      <a:gd name="T62" fmla="*/ 92 w 92"/>
                      <a:gd name="T63" fmla="*/ 141 h 14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2" h="141">
                        <a:moveTo>
                          <a:pt x="85" y="0"/>
                        </a:moveTo>
                        <a:lnTo>
                          <a:pt x="90" y="32"/>
                        </a:lnTo>
                        <a:lnTo>
                          <a:pt x="92" y="47"/>
                        </a:lnTo>
                        <a:lnTo>
                          <a:pt x="90" y="64"/>
                        </a:lnTo>
                        <a:lnTo>
                          <a:pt x="87" y="81"/>
                        </a:lnTo>
                        <a:lnTo>
                          <a:pt x="70" y="96"/>
                        </a:lnTo>
                        <a:lnTo>
                          <a:pt x="52" y="103"/>
                        </a:lnTo>
                        <a:lnTo>
                          <a:pt x="37" y="110"/>
                        </a:lnTo>
                        <a:lnTo>
                          <a:pt x="22" y="119"/>
                        </a:lnTo>
                        <a:lnTo>
                          <a:pt x="17" y="131"/>
                        </a:lnTo>
                        <a:lnTo>
                          <a:pt x="0" y="141"/>
                        </a:lnTo>
                        <a:lnTo>
                          <a:pt x="17" y="120"/>
                        </a:lnTo>
                        <a:lnTo>
                          <a:pt x="26" y="109"/>
                        </a:lnTo>
                        <a:lnTo>
                          <a:pt x="44" y="102"/>
                        </a:lnTo>
                        <a:lnTo>
                          <a:pt x="65" y="93"/>
                        </a:lnTo>
                        <a:lnTo>
                          <a:pt x="74" y="82"/>
                        </a:lnTo>
                        <a:lnTo>
                          <a:pt x="79" y="74"/>
                        </a:lnTo>
                        <a:lnTo>
                          <a:pt x="81" y="53"/>
                        </a:lnTo>
                        <a:lnTo>
                          <a:pt x="85" y="32"/>
                        </a:lnTo>
                        <a:lnTo>
                          <a:pt x="85" y="0"/>
                        </a:lnTo>
                        <a:close/>
                      </a:path>
                    </a:pathLst>
                  </a:custGeom>
                  <a:solidFill>
                    <a:srgbClr val="603000"/>
                  </a:solidFill>
                  <a:ln w="9525">
                    <a:noFill/>
                    <a:round/>
                    <a:headEnd/>
                    <a:tailEnd/>
                  </a:ln>
                </p:spPr>
                <p:txBody>
                  <a:bodyPr/>
                  <a:lstStyle/>
                  <a:p>
                    <a:endParaRPr lang="es-ES"/>
                  </a:p>
                </p:txBody>
              </p:sp>
              <p:sp>
                <p:nvSpPr>
                  <p:cNvPr id="17538" name="Freeform 117"/>
                  <p:cNvSpPr>
                    <a:spLocks/>
                  </p:cNvSpPr>
                  <p:nvPr/>
                </p:nvSpPr>
                <p:spPr bwMode="auto">
                  <a:xfrm>
                    <a:off x="4527" y="1776"/>
                    <a:ext cx="58" cy="34"/>
                  </a:xfrm>
                  <a:custGeom>
                    <a:avLst/>
                    <a:gdLst>
                      <a:gd name="T0" fmla="*/ 15 w 116"/>
                      <a:gd name="T1" fmla="*/ 0 h 67"/>
                      <a:gd name="T2" fmla="*/ 14 w 116"/>
                      <a:gd name="T3" fmla="*/ 3 h 67"/>
                      <a:gd name="T4" fmla="*/ 12 w 116"/>
                      <a:gd name="T5" fmla="*/ 5 h 67"/>
                      <a:gd name="T6" fmla="*/ 9 w 116"/>
                      <a:gd name="T7" fmla="*/ 7 h 67"/>
                      <a:gd name="T8" fmla="*/ 5 w 116"/>
                      <a:gd name="T9" fmla="*/ 7 h 67"/>
                      <a:gd name="T10" fmla="*/ 3 w 116"/>
                      <a:gd name="T11" fmla="*/ 8 h 67"/>
                      <a:gd name="T12" fmla="*/ 0 w 116"/>
                      <a:gd name="T13" fmla="*/ 7 h 67"/>
                      <a:gd name="T14" fmla="*/ 3 w 116"/>
                      <a:gd name="T15" fmla="*/ 9 h 67"/>
                      <a:gd name="T16" fmla="*/ 5 w 116"/>
                      <a:gd name="T17" fmla="*/ 8 h 67"/>
                      <a:gd name="T18" fmla="*/ 10 w 116"/>
                      <a:gd name="T19" fmla="*/ 7 h 67"/>
                      <a:gd name="T20" fmla="*/ 12 w 116"/>
                      <a:gd name="T21" fmla="*/ 6 h 67"/>
                      <a:gd name="T22" fmla="*/ 14 w 116"/>
                      <a:gd name="T23" fmla="*/ 4 h 67"/>
                      <a:gd name="T24" fmla="*/ 15 w 116"/>
                      <a:gd name="T25" fmla="*/ 0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6"/>
                      <a:gd name="T40" fmla="*/ 0 h 67"/>
                      <a:gd name="T41" fmla="*/ 116 w 116"/>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6" h="67">
                        <a:moveTo>
                          <a:pt x="116" y="0"/>
                        </a:moveTo>
                        <a:lnTo>
                          <a:pt x="107" y="21"/>
                        </a:lnTo>
                        <a:lnTo>
                          <a:pt x="92" y="36"/>
                        </a:lnTo>
                        <a:lnTo>
                          <a:pt x="66" y="50"/>
                        </a:lnTo>
                        <a:lnTo>
                          <a:pt x="40" y="54"/>
                        </a:lnTo>
                        <a:lnTo>
                          <a:pt x="17" y="59"/>
                        </a:lnTo>
                        <a:lnTo>
                          <a:pt x="0" y="54"/>
                        </a:lnTo>
                        <a:lnTo>
                          <a:pt x="20" y="67"/>
                        </a:lnTo>
                        <a:lnTo>
                          <a:pt x="37" y="64"/>
                        </a:lnTo>
                        <a:lnTo>
                          <a:pt x="76" y="56"/>
                        </a:lnTo>
                        <a:lnTo>
                          <a:pt x="90" y="46"/>
                        </a:lnTo>
                        <a:lnTo>
                          <a:pt x="111" y="28"/>
                        </a:lnTo>
                        <a:lnTo>
                          <a:pt x="116" y="0"/>
                        </a:lnTo>
                        <a:close/>
                      </a:path>
                    </a:pathLst>
                  </a:custGeom>
                  <a:solidFill>
                    <a:srgbClr val="603000"/>
                  </a:solidFill>
                  <a:ln w="9525">
                    <a:noFill/>
                    <a:round/>
                    <a:headEnd/>
                    <a:tailEnd/>
                  </a:ln>
                </p:spPr>
                <p:txBody>
                  <a:bodyPr/>
                  <a:lstStyle/>
                  <a:p>
                    <a:endParaRPr lang="es-ES"/>
                  </a:p>
                </p:txBody>
              </p:sp>
              <p:sp>
                <p:nvSpPr>
                  <p:cNvPr id="17539" name="Freeform 118"/>
                  <p:cNvSpPr>
                    <a:spLocks/>
                  </p:cNvSpPr>
                  <p:nvPr/>
                </p:nvSpPr>
                <p:spPr bwMode="auto">
                  <a:xfrm>
                    <a:off x="4576" y="1774"/>
                    <a:ext cx="15" cy="94"/>
                  </a:xfrm>
                  <a:custGeom>
                    <a:avLst/>
                    <a:gdLst>
                      <a:gd name="T0" fmla="*/ 3 w 29"/>
                      <a:gd name="T1" fmla="*/ 0 h 187"/>
                      <a:gd name="T2" fmla="*/ 3 w 29"/>
                      <a:gd name="T3" fmla="*/ 3 h 187"/>
                      <a:gd name="T4" fmla="*/ 3 w 29"/>
                      <a:gd name="T5" fmla="*/ 6 h 187"/>
                      <a:gd name="T6" fmla="*/ 2 w 29"/>
                      <a:gd name="T7" fmla="*/ 7 h 187"/>
                      <a:gd name="T8" fmla="*/ 1 w 29"/>
                      <a:gd name="T9" fmla="*/ 9 h 187"/>
                      <a:gd name="T10" fmla="*/ 1 w 29"/>
                      <a:gd name="T11" fmla="*/ 12 h 187"/>
                      <a:gd name="T12" fmla="*/ 1 w 29"/>
                      <a:gd name="T13" fmla="*/ 14 h 187"/>
                      <a:gd name="T14" fmla="*/ 1 w 29"/>
                      <a:gd name="T15" fmla="*/ 15 h 187"/>
                      <a:gd name="T16" fmla="*/ 1 w 29"/>
                      <a:gd name="T17" fmla="*/ 17 h 187"/>
                      <a:gd name="T18" fmla="*/ 1 w 29"/>
                      <a:gd name="T19" fmla="*/ 18 h 187"/>
                      <a:gd name="T20" fmla="*/ 0 w 29"/>
                      <a:gd name="T21" fmla="*/ 19 h 187"/>
                      <a:gd name="T22" fmla="*/ 2 w 29"/>
                      <a:gd name="T23" fmla="*/ 21 h 187"/>
                      <a:gd name="T24" fmla="*/ 2 w 29"/>
                      <a:gd name="T25" fmla="*/ 22 h 187"/>
                      <a:gd name="T26" fmla="*/ 3 w 29"/>
                      <a:gd name="T27" fmla="*/ 24 h 187"/>
                      <a:gd name="T28" fmla="*/ 2 w 29"/>
                      <a:gd name="T29" fmla="*/ 21 h 187"/>
                      <a:gd name="T30" fmla="*/ 2 w 29"/>
                      <a:gd name="T31" fmla="*/ 19 h 187"/>
                      <a:gd name="T32" fmla="*/ 2 w 29"/>
                      <a:gd name="T33" fmla="*/ 16 h 187"/>
                      <a:gd name="T34" fmla="*/ 2 w 29"/>
                      <a:gd name="T35" fmla="*/ 12 h 187"/>
                      <a:gd name="T36" fmla="*/ 2 w 29"/>
                      <a:gd name="T37" fmla="*/ 10 h 187"/>
                      <a:gd name="T38" fmla="*/ 3 w 29"/>
                      <a:gd name="T39" fmla="*/ 8 h 187"/>
                      <a:gd name="T40" fmla="*/ 3 w 29"/>
                      <a:gd name="T41" fmla="*/ 7 h 187"/>
                      <a:gd name="T42" fmla="*/ 4 w 29"/>
                      <a:gd name="T43" fmla="*/ 4 h 187"/>
                      <a:gd name="T44" fmla="*/ 3 w 29"/>
                      <a:gd name="T45" fmla="*/ 0 h 1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9"/>
                      <a:gd name="T70" fmla="*/ 0 h 187"/>
                      <a:gd name="T71" fmla="*/ 29 w 29"/>
                      <a:gd name="T72" fmla="*/ 187 h 18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9" h="187">
                        <a:moveTo>
                          <a:pt x="24" y="0"/>
                        </a:moveTo>
                        <a:lnTo>
                          <a:pt x="24" y="22"/>
                        </a:lnTo>
                        <a:lnTo>
                          <a:pt x="18" y="42"/>
                        </a:lnTo>
                        <a:lnTo>
                          <a:pt x="11" y="54"/>
                        </a:lnTo>
                        <a:lnTo>
                          <a:pt x="7" y="71"/>
                        </a:lnTo>
                        <a:lnTo>
                          <a:pt x="5" y="96"/>
                        </a:lnTo>
                        <a:lnTo>
                          <a:pt x="5" y="108"/>
                        </a:lnTo>
                        <a:lnTo>
                          <a:pt x="5" y="120"/>
                        </a:lnTo>
                        <a:lnTo>
                          <a:pt x="5" y="130"/>
                        </a:lnTo>
                        <a:lnTo>
                          <a:pt x="1" y="140"/>
                        </a:lnTo>
                        <a:lnTo>
                          <a:pt x="0" y="151"/>
                        </a:lnTo>
                        <a:lnTo>
                          <a:pt x="9" y="166"/>
                        </a:lnTo>
                        <a:lnTo>
                          <a:pt x="9" y="176"/>
                        </a:lnTo>
                        <a:lnTo>
                          <a:pt x="18" y="187"/>
                        </a:lnTo>
                        <a:lnTo>
                          <a:pt x="14" y="168"/>
                        </a:lnTo>
                        <a:lnTo>
                          <a:pt x="13" y="148"/>
                        </a:lnTo>
                        <a:lnTo>
                          <a:pt x="13" y="123"/>
                        </a:lnTo>
                        <a:lnTo>
                          <a:pt x="13" y="96"/>
                        </a:lnTo>
                        <a:lnTo>
                          <a:pt x="14" y="74"/>
                        </a:lnTo>
                        <a:lnTo>
                          <a:pt x="18" y="58"/>
                        </a:lnTo>
                        <a:lnTo>
                          <a:pt x="20" y="49"/>
                        </a:lnTo>
                        <a:lnTo>
                          <a:pt x="29" y="26"/>
                        </a:lnTo>
                        <a:lnTo>
                          <a:pt x="24" y="0"/>
                        </a:lnTo>
                        <a:close/>
                      </a:path>
                    </a:pathLst>
                  </a:custGeom>
                  <a:solidFill>
                    <a:srgbClr val="603000"/>
                  </a:solidFill>
                  <a:ln w="9525">
                    <a:noFill/>
                    <a:round/>
                    <a:headEnd/>
                    <a:tailEnd/>
                  </a:ln>
                </p:spPr>
                <p:txBody>
                  <a:bodyPr/>
                  <a:lstStyle/>
                  <a:p>
                    <a:endParaRPr lang="es-ES"/>
                  </a:p>
                </p:txBody>
              </p:sp>
              <p:sp>
                <p:nvSpPr>
                  <p:cNvPr id="17540" name="Freeform 119"/>
                  <p:cNvSpPr>
                    <a:spLocks/>
                  </p:cNvSpPr>
                  <p:nvPr/>
                </p:nvSpPr>
                <p:spPr bwMode="auto">
                  <a:xfrm>
                    <a:off x="4586" y="1709"/>
                    <a:ext cx="33" cy="154"/>
                  </a:xfrm>
                  <a:custGeom>
                    <a:avLst/>
                    <a:gdLst>
                      <a:gd name="T0" fmla="*/ 1 w 66"/>
                      <a:gd name="T1" fmla="*/ 39 h 307"/>
                      <a:gd name="T2" fmla="*/ 0 w 66"/>
                      <a:gd name="T3" fmla="*/ 35 h 307"/>
                      <a:gd name="T4" fmla="*/ 0 w 66"/>
                      <a:gd name="T5" fmla="*/ 31 h 307"/>
                      <a:gd name="T6" fmla="*/ 0 w 66"/>
                      <a:gd name="T7" fmla="*/ 28 h 307"/>
                      <a:gd name="T8" fmla="*/ 1 w 66"/>
                      <a:gd name="T9" fmla="*/ 26 h 307"/>
                      <a:gd name="T10" fmla="*/ 1 w 66"/>
                      <a:gd name="T11" fmla="*/ 23 h 307"/>
                      <a:gd name="T12" fmla="*/ 2 w 66"/>
                      <a:gd name="T13" fmla="*/ 20 h 307"/>
                      <a:gd name="T14" fmla="*/ 3 w 66"/>
                      <a:gd name="T15" fmla="*/ 17 h 307"/>
                      <a:gd name="T16" fmla="*/ 4 w 66"/>
                      <a:gd name="T17" fmla="*/ 13 h 307"/>
                      <a:gd name="T18" fmla="*/ 4 w 66"/>
                      <a:gd name="T19" fmla="*/ 10 h 307"/>
                      <a:gd name="T20" fmla="*/ 6 w 66"/>
                      <a:gd name="T21" fmla="*/ 7 h 307"/>
                      <a:gd name="T22" fmla="*/ 7 w 66"/>
                      <a:gd name="T23" fmla="*/ 4 h 307"/>
                      <a:gd name="T24" fmla="*/ 8 w 66"/>
                      <a:gd name="T25" fmla="*/ 0 h 307"/>
                      <a:gd name="T26" fmla="*/ 8 w 66"/>
                      <a:gd name="T27" fmla="*/ 5 h 307"/>
                      <a:gd name="T28" fmla="*/ 7 w 66"/>
                      <a:gd name="T29" fmla="*/ 7 h 307"/>
                      <a:gd name="T30" fmla="*/ 5 w 66"/>
                      <a:gd name="T31" fmla="*/ 11 h 307"/>
                      <a:gd name="T32" fmla="*/ 5 w 66"/>
                      <a:gd name="T33" fmla="*/ 13 h 307"/>
                      <a:gd name="T34" fmla="*/ 5 w 66"/>
                      <a:gd name="T35" fmla="*/ 16 h 307"/>
                      <a:gd name="T36" fmla="*/ 3 w 66"/>
                      <a:gd name="T37" fmla="*/ 19 h 307"/>
                      <a:gd name="T38" fmla="*/ 2 w 66"/>
                      <a:gd name="T39" fmla="*/ 23 h 307"/>
                      <a:gd name="T40" fmla="*/ 1 w 66"/>
                      <a:gd name="T41" fmla="*/ 27 h 307"/>
                      <a:gd name="T42" fmla="*/ 1 w 66"/>
                      <a:gd name="T43" fmla="*/ 30 h 307"/>
                      <a:gd name="T44" fmla="*/ 1 w 66"/>
                      <a:gd name="T45" fmla="*/ 33 h 307"/>
                      <a:gd name="T46" fmla="*/ 1 w 66"/>
                      <a:gd name="T47" fmla="*/ 39 h 3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6"/>
                      <a:gd name="T73" fmla="*/ 0 h 307"/>
                      <a:gd name="T74" fmla="*/ 66 w 66"/>
                      <a:gd name="T75" fmla="*/ 307 h 30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6" h="307">
                        <a:moveTo>
                          <a:pt x="2" y="307"/>
                        </a:moveTo>
                        <a:lnTo>
                          <a:pt x="0" y="275"/>
                        </a:lnTo>
                        <a:lnTo>
                          <a:pt x="0" y="248"/>
                        </a:lnTo>
                        <a:lnTo>
                          <a:pt x="0" y="219"/>
                        </a:lnTo>
                        <a:lnTo>
                          <a:pt x="4" y="202"/>
                        </a:lnTo>
                        <a:lnTo>
                          <a:pt x="9" y="181"/>
                        </a:lnTo>
                        <a:lnTo>
                          <a:pt x="18" y="160"/>
                        </a:lnTo>
                        <a:lnTo>
                          <a:pt x="31" y="132"/>
                        </a:lnTo>
                        <a:lnTo>
                          <a:pt x="35" y="103"/>
                        </a:lnTo>
                        <a:lnTo>
                          <a:pt x="37" y="76"/>
                        </a:lnTo>
                        <a:lnTo>
                          <a:pt x="52" y="52"/>
                        </a:lnTo>
                        <a:lnTo>
                          <a:pt x="59" y="28"/>
                        </a:lnTo>
                        <a:lnTo>
                          <a:pt x="64" y="0"/>
                        </a:lnTo>
                        <a:lnTo>
                          <a:pt x="66" y="37"/>
                        </a:lnTo>
                        <a:lnTo>
                          <a:pt x="57" y="55"/>
                        </a:lnTo>
                        <a:lnTo>
                          <a:pt x="44" y="84"/>
                        </a:lnTo>
                        <a:lnTo>
                          <a:pt x="44" y="98"/>
                        </a:lnTo>
                        <a:lnTo>
                          <a:pt x="44" y="122"/>
                        </a:lnTo>
                        <a:lnTo>
                          <a:pt x="29" y="150"/>
                        </a:lnTo>
                        <a:lnTo>
                          <a:pt x="18" y="182"/>
                        </a:lnTo>
                        <a:lnTo>
                          <a:pt x="13" y="209"/>
                        </a:lnTo>
                        <a:lnTo>
                          <a:pt x="9" y="236"/>
                        </a:lnTo>
                        <a:lnTo>
                          <a:pt x="7" y="260"/>
                        </a:lnTo>
                        <a:lnTo>
                          <a:pt x="2" y="307"/>
                        </a:lnTo>
                        <a:close/>
                      </a:path>
                    </a:pathLst>
                  </a:custGeom>
                  <a:solidFill>
                    <a:srgbClr val="603000"/>
                  </a:solidFill>
                  <a:ln w="9525">
                    <a:noFill/>
                    <a:round/>
                    <a:headEnd/>
                    <a:tailEnd/>
                  </a:ln>
                </p:spPr>
                <p:txBody>
                  <a:bodyPr/>
                  <a:lstStyle/>
                  <a:p>
                    <a:endParaRPr lang="es-ES"/>
                  </a:p>
                </p:txBody>
              </p:sp>
              <p:sp>
                <p:nvSpPr>
                  <p:cNvPr id="17541" name="Freeform 120"/>
                  <p:cNvSpPr>
                    <a:spLocks/>
                  </p:cNvSpPr>
                  <p:nvPr/>
                </p:nvSpPr>
                <p:spPr bwMode="auto">
                  <a:xfrm>
                    <a:off x="4591" y="1739"/>
                    <a:ext cx="26" cy="109"/>
                  </a:xfrm>
                  <a:custGeom>
                    <a:avLst/>
                    <a:gdLst>
                      <a:gd name="T0" fmla="*/ 0 w 54"/>
                      <a:gd name="T1" fmla="*/ 27 h 219"/>
                      <a:gd name="T2" fmla="*/ 0 w 54"/>
                      <a:gd name="T3" fmla="*/ 23 h 219"/>
                      <a:gd name="T4" fmla="*/ 2 w 54"/>
                      <a:gd name="T5" fmla="*/ 19 h 219"/>
                      <a:gd name="T6" fmla="*/ 2 w 54"/>
                      <a:gd name="T7" fmla="*/ 17 h 219"/>
                      <a:gd name="T8" fmla="*/ 3 w 54"/>
                      <a:gd name="T9" fmla="*/ 13 h 219"/>
                      <a:gd name="T10" fmla="*/ 4 w 54"/>
                      <a:gd name="T11" fmla="*/ 10 h 219"/>
                      <a:gd name="T12" fmla="*/ 5 w 54"/>
                      <a:gd name="T13" fmla="*/ 7 h 219"/>
                      <a:gd name="T14" fmla="*/ 6 w 54"/>
                      <a:gd name="T15" fmla="*/ 3 h 219"/>
                      <a:gd name="T16" fmla="*/ 6 w 54"/>
                      <a:gd name="T17" fmla="*/ 0 h 219"/>
                      <a:gd name="T18" fmla="*/ 6 w 54"/>
                      <a:gd name="T19" fmla="*/ 5 h 219"/>
                      <a:gd name="T20" fmla="*/ 6 w 54"/>
                      <a:gd name="T21" fmla="*/ 9 h 219"/>
                      <a:gd name="T22" fmla="*/ 5 w 54"/>
                      <a:gd name="T23" fmla="*/ 12 h 219"/>
                      <a:gd name="T24" fmla="*/ 3 w 54"/>
                      <a:gd name="T25" fmla="*/ 15 h 219"/>
                      <a:gd name="T26" fmla="*/ 3 w 54"/>
                      <a:gd name="T27" fmla="*/ 18 h 219"/>
                      <a:gd name="T28" fmla="*/ 2 w 54"/>
                      <a:gd name="T29" fmla="*/ 21 h 219"/>
                      <a:gd name="T30" fmla="*/ 0 w 54"/>
                      <a:gd name="T31" fmla="*/ 27 h 2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4"/>
                      <a:gd name="T49" fmla="*/ 0 h 219"/>
                      <a:gd name="T50" fmla="*/ 54 w 54"/>
                      <a:gd name="T51" fmla="*/ 219 h 2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4" h="219">
                        <a:moveTo>
                          <a:pt x="0" y="219"/>
                        </a:moveTo>
                        <a:lnTo>
                          <a:pt x="6" y="191"/>
                        </a:lnTo>
                        <a:lnTo>
                          <a:pt x="17" y="157"/>
                        </a:lnTo>
                        <a:lnTo>
                          <a:pt x="20" y="139"/>
                        </a:lnTo>
                        <a:lnTo>
                          <a:pt x="26" y="109"/>
                        </a:lnTo>
                        <a:lnTo>
                          <a:pt x="39" y="87"/>
                        </a:lnTo>
                        <a:lnTo>
                          <a:pt x="46" y="59"/>
                        </a:lnTo>
                        <a:lnTo>
                          <a:pt x="50" y="25"/>
                        </a:lnTo>
                        <a:lnTo>
                          <a:pt x="54" y="0"/>
                        </a:lnTo>
                        <a:lnTo>
                          <a:pt x="54" y="42"/>
                        </a:lnTo>
                        <a:lnTo>
                          <a:pt x="50" y="72"/>
                        </a:lnTo>
                        <a:lnTo>
                          <a:pt x="44" y="101"/>
                        </a:lnTo>
                        <a:lnTo>
                          <a:pt x="31" y="122"/>
                        </a:lnTo>
                        <a:lnTo>
                          <a:pt x="31" y="151"/>
                        </a:lnTo>
                        <a:lnTo>
                          <a:pt x="22" y="173"/>
                        </a:lnTo>
                        <a:lnTo>
                          <a:pt x="0" y="219"/>
                        </a:lnTo>
                        <a:close/>
                      </a:path>
                    </a:pathLst>
                  </a:custGeom>
                  <a:solidFill>
                    <a:srgbClr val="603000"/>
                  </a:solidFill>
                  <a:ln w="9525">
                    <a:noFill/>
                    <a:round/>
                    <a:headEnd/>
                    <a:tailEnd/>
                  </a:ln>
                </p:spPr>
                <p:txBody>
                  <a:bodyPr/>
                  <a:lstStyle/>
                  <a:p>
                    <a:endParaRPr lang="es-ES"/>
                  </a:p>
                </p:txBody>
              </p:sp>
              <p:sp>
                <p:nvSpPr>
                  <p:cNvPr id="17542" name="Freeform 121"/>
                  <p:cNvSpPr>
                    <a:spLocks/>
                  </p:cNvSpPr>
                  <p:nvPr/>
                </p:nvSpPr>
                <p:spPr bwMode="auto">
                  <a:xfrm>
                    <a:off x="4597" y="1772"/>
                    <a:ext cx="21" cy="67"/>
                  </a:xfrm>
                  <a:custGeom>
                    <a:avLst/>
                    <a:gdLst>
                      <a:gd name="T0" fmla="*/ 0 w 42"/>
                      <a:gd name="T1" fmla="*/ 16 h 135"/>
                      <a:gd name="T2" fmla="*/ 3 w 42"/>
                      <a:gd name="T3" fmla="*/ 12 h 135"/>
                      <a:gd name="T4" fmla="*/ 3 w 42"/>
                      <a:gd name="T5" fmla="*/ 8 h 135"/>
                      <a:gd name="T6" fmla="*/ 5 w 42"/>
                      <a:gd name="T7" fmla="*/ 6 h 135"/>
                      <a:gd name="T8" fmla="*/ 5 w 42"/>
                      <a:gd name="T9" fmla="*/ 3 h 135"/>
                      <a:gd name="T10" fmla="*/ 5 w 42"/>
                      <a:gd name="T11" fmla="*/ 0 h 135"/>
                      <a:gd name="T12" fmla="*/ 5 w 42"/>
                      <a:gd name="T13" fmla="*/ 6 h 135"/>
                      <a:gd name="T14" fmla="*/ 5 w 42"/>
                      <a:gd name="T15" fmla="*/ 9 h 135"/>
                      <a:gd name="T16" fmla="*/ 3 w 42"/>
                      <a:gd name="T17" fmla="*/ 12 h 135"/>
                      <a:gd name="T18" fmla="*/ 0 w 42"/>
                      <a:gd name="T19" fmla="*/ 16 h 1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
                      <a:gd name="T31" fmla="*/ 0 h 135"/>
                      <a:gd name="T32" fmla="*/ 42 w 42"/>
                      <a:gd name="T33" fmla="*/ 135 h 1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 h="135">
                        <a:moveTo>
                          <a:pt x="0" y="135"/>
                        </a:moveTo>
                        <a:lnTo>
                          <a:pt x="26" y="97"/>
                        </a:lnTo>
                        <a:lnTo>
                          <a:pt x="28" y="68"/>
                        </a:lnTo>
                        <a:lnTo>
                          <a:pt x="35" y="48"/>
                        </a:lnTo>
                        <a:lnTo>
                          <a:pt x="37" y="24"/>
                        </a:lnTo>
                        <a:lnTo>
                          <a:pt x="42" y="0"/>
                        </a:lnTo>
                        <a:lnTo>
                          <a:pt x="39" y="55"/>
                        </a:lnTo>
                        <a:lnTo>
                          <a:pt x="39" y="79"/>
                        </a:lnTo>
                        <a:lnTo>
                          <a:pt x="30" y="103"/>
                        </a:lnTo>
                        <a:lnTo>
                          <a:pt x="0" y="135"/>
                        </a:lnTo>
                        <a:close/>
                      </a:path>
                    </a:pathLst>
                  </a:custGeom>
                  <a:solidFill>
                    <a:srgbClr val="603000"/>
                  </a:solidFill>
                  <a:ln w="9525">
                    <a:noFill/>
                    <a:round/>
                    <a:headEnd/>
                    <a:tailEnd/>
                  </a:ln>
                </p:spPr>
                <p:txBody>
                  <a:bodyPr/>
                  <a:lstStyle/>
                  <a:p>
                    <a:endParaRPr lang="es-ES"/>
                  </a:p>
                </p:txBody>
              </p:sp>
              <p:sp>
                <p:nvSpPr>
                  <p:cNvPr id="17543" name="Freeform 122"/>
                  <p:cNvSpPr>
                    <a:spLocks/>
                  </p:cNvSpPr>
                  <p:nvPr/>
                </p:nvSpPr>
                <p:spPr bwMode="auto">
                  <a:xfrm>
                    <a:off x="4617" y="1749"/>
                    <a:ext cx="10" cy="72"/>
                  </a:xfrm>
                  <a:custGeom>
                    <a:avLst/>
                    <a:gdLst>
                      <a:gd name="T0" fmla="*/ 1 w 20"/>
                      <a:gd name="T1" fmla="*/ 0 h 143"/>
                      <a:gd name="T2" fmla="*/ 1 w 20"/>
                      <a:gd name="T3" fmla="*/ 5 h 143"/>
                      <a:gd name="T4" fmla="*/ 1 w 20"/>
                      <a:gd name="T5" fmla="*/ 8 h 143"/>
                      <a:gd name="T6" fmla="*/ 1 w 20"/>
                      <a:gd name="T7" fmla="*/ 10 h 143"/>
                      <a:gd name="T8" fmla="*/ 1 w 20"/>
                      <a:gd name="T9" fmla="*/ 14 h 143"/>
                      <a:gd name="T10" fmla="*/ 1 w 20"/>
                      <a:gd name="T11" fmla="*/ 16 h 143"/>
                      <a:gd name="T12" fmla="*/ 0 w 20"/>
                      <a:gd name="T13" fmla="*/ 18 h 143"/>
                      <a:gd name="T14" fmla="*/ 1 w 20"/>
                      <a:gd name="T15" fmla="*/ 17 h 143"/>
                      <a:gd name="T16" fmla="*/ 1 w 20"/>
                      <a:gd name="T17" fmla="*/ 15 h 143"/>
                      <a:gd name="T18" fmla="*/ 2 w 20"/>
                      <a:gd name="T19" fmla="*/ 12 h 143"/>
                      <a:gd name="T20" fmla="*/ 3 w 20"/>
                      <a:gd name="T21" fmla="*/ 9 h 143"/>
                      <a:gd name="T22" fmla="*/ 2 w 20"/>
                      <a:gd name="T23" fmla="*/ 6 h 143"/>
                      <a:gd name="T24" fmla="*/ 1 w 20"/>
                      <a:gd name="T25" fmla="*/ 0 h 1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43"/>
                      <a:gd name="T41" fmla="*/ 20 w 20"/>
                      <a:gd name="T42" fmla="*/ 143 h 1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43">
                        <a:moveTo>
                          <a:pt x="5" y="0"/>
                        </a:moveTo>
                        <a:lnTo>
                          <a:pt x="9" y="35"/>
                        </a:lnTo>
                        <a:lnTo>
                          <a:pt x="13" y="62"/>
                        </a:lnTo>
                        <a:lnTo>
                          <a:pt x="11" y="79"/>
                        </a:lnTo>
                        <a:lnTo>
                          <a:pt x="7" y="108"/>
                        </a:lnTo>
                        <a:lnTo>
                          <a:pt x="3" y="125"/>
                        </a:lnTo>
                        <a:lnTo>
                          <a:pt x="0" y="143"/>
                        </a:lnTo>
                        <a:lnTo>
                          <a:pt x="7" y="136"/>
                        </a:lnTo>
                        <a:lnTo>
                          <a:pt x="13" y="118"/>
                        </a:lnTo>
                        <a:lnTo>
                          <a:pt x="16" y="95"/>
                        </a:lnTo>
                        <a:lnTo>
                          <a:pt x="20" y="66"/>
                        </a:lnTo>
                        <a:lnTo>
                          <a:pt x="16" y="41"/>
                        </a:lnTo>
                        <a:lnTo>
                          <a:pt x="5" y="0"/>
                        </a:lnTo>
                        <a:close/>
                      </a:path>
                    </a:pathLst>
                  </a:custGeom>
                  <a:solidFill>
                    <a:srgbClr val="603000"/>
                  </a:solidFill>
                  <a:ln w="9525">
                    <a:noFill/>
                    <a:round/>
                    <a:headEnd/>
                    <a:tailEnd/>
                  </a:ln>
                </p:spPr>
                <p:txBody>
                  <a:bodyPr/>
                  <a:lstStyle/>
                  <a:p>
                    <a:endParaRPr lang="es-ES"/>
                  </a:p>
                </p:txBody>
              </p:sp>
              <p:sp>
                <p:nvSpPr>
                  <p:cNvPr id="17544" name="Freeform 123"/>
                  <p:cNvSpPr>
                    <a:spLocks/>
                  </p:cNvSpPr>
                  <p:nvPr/>
                </p:nvSpPr>
                <p:spPr bwMode="auto">
                  <a:xfrm>
                    <a:off x="4621" y="1688"/>
                    <a:ext cx="12" cy="129"/>
                  </a:xfrm>
                  <a:custGeom>
                    <a:avLst/>
                    <a:gdLst>
                      <a:gd name="T0" fmla="*/ 1 w 24"/>
                      <a:gd name="T1" fmla="*/ 32 h 258"/>
                      <a:gd name="T2" fmla="*/ 2 w 24"/>
                      <a:gd name="T3" fmla="*/ 29 h 258"/>
                      <a:gd name="T4" fmla="*/ 3 w 24"/>
                      <a:gd name="T5" fmla="*/ 26 h 258"/>
                      <a:gd name="T6" fmla="*/ 3 w 24"/>
                      <a:gd name="T7" fmla="*/ 23 h 258"/>
                      <a:gd name="T8" fmla="*/ 3 w 24"/>
                      <a:gd name="T9" fmla="*/ 20 h 258"/>
                      <a:gd name="T10" fmla="*/ 2 w 24"/>
                      <a:gd name="T11" fmla="*/ 18 h 258"/>
                      <a:gd name="T12" fmla="*/ 1 w 24"/>
                      <a:gd name="T13" fmla="*/ 16 h 258"/>
                      <a:gd name="T14" fmla="*/ 1 w 24"/>
                      <a:gd name="T15" fmla="*/ 14 h 258"/>
                      <a:gd name="T16" fmla="*/ 0 w 24"/>
                      <a:gd name="T17" fmla="*/ 12 h 258"/>
                      <a:gd name="T18" fmla="*/ 1 w 24"/>
                      <a:gd name="T19" fmla="*/ 11 h 258"/>
                      <a:gd name="T20" fmla="*/ 2 w 24"/>
                      <a:gd name="T21" fmla="*/ 9 h 258"/>
                      <a:gd name="T22" fmla="*/ 2 w 24"/>
                      <a:gd name="T23" fmla="*/ 7 h 258"/>
                      <a:gd name="T24" fmla="*/ 2 w 24"/>
                      <a:gd name="T25" fmla="*/ 5 h 258"/>
                      <a:gd name="T26" fmla="*/ 1 w 24"/>
                      <a:gd name="T27" fmla="*/ 2 h 258"/>
                      <a:gd name="T28" fmla="*/ 1 w 24"/>
                      <a:gd name="T29" fmla="*/ 0 h 258"/>
                      <a:gd name="T30" fmla="*/ 2 w 24"/>
                      <a:gd name="T31" fmla="*/ 2 h 258"/>
                      <a:gd name="T32" fmla="*/ 3 w 24"/>
                      <a:gd name="T33" fmla="*/ 5 h 258"/>
                      <a:gd name="T34" fmla="*/ 3 w 24"/>
                      <a:gd name="T35" fmla="*/ 9 h 258"/>
                      <a:gd name="T36" fmla="*/ 3 w 24"/>
                      <a:gd name="T37" fmla="*/ 10 h 258"/>
                      <a:gd name="T38" fmla="*/ 2 w 24"/>
                      <a:gd name="T39" fmla="*/ 13 h 258"/>
                      <a:gd name="T40" fmla="*/ 2 w 24"/>
                      <a:gd name="T41" fmla="*/ 15 h 258"/>
                      <a:gd name="T42" fmla="*/ 3 w 24"/>
                      <a:gd name="T43" fmla="*/ 17 h 258"/>
                      <a:gd name="T44" fmla="*/ 3 w 24"/>
                      <a:gd name="T45" fmla="*/ 19 h 258"/>
                      <a:gd name="T46" fmla="*/ 3 w 24"/>
                      <a:gd name="T47" fmla="*/ 22 h 258"/>
                      <a:gd name="T48" fmla="*/ 3 w 24"/>
                      <a:gd name="T49" fmla="*/ 24 h 258"/>
                      <a:gd name="T50" fmla="*/ 3 w 24"/>
                      <a:gd name="T51" fmla="*/ 27 h 258"/>
                      <a:gd name="T52" fmla="*/ 3 w 24"/>
                      <a:gd name="T53" fmla="*/ 29 h 258"/>
                      <a:gd name="T54" fmla="*/ 1 w 24"/>
                      <a:gd name="T55" fmla="*/ 32 h 25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4"/>
                      <a:gd name="T85" fmla="*/ 0 h 258"/>
                      <a:gd name="T86" fmla="*/ 24 w 24"/>
                      <a:gd name="T87" fmla="*/ 258 h 25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4" h="258">
                        <a:moveTo>
                          <a:pt x="6" y="258"/>
                        </a:moveTo>
                        <a:lnTo>
                          <a:pt x="11" y="237"/>
                        </a:lnTo>
                        <a:lnTo>
                          <a:pt x="17" y="215"/>
                        </a:lnTo>
                        <a:lnTo>
                          <a:pt x="18" y="189"/>
                        </a:lnTo>
                        <a:lnTo>
                          <a:pt x="20" y="164"/>
                        </a:lnTo>
                        <a:lnTo>
                          <a:pt x="15" y="150"/>
                        </a:lnTo>
                        <a:lnTo>
                          <a:pt x="7" y="129"/>
                        </a:lnTo>
                        <a:lnTo>
                          <a:pt x="4" y="115"/>
                        </a:lnTo>
                        <a:lnTo>
                          <a:pt x="0" y="97"/>
                        </a:lnTo>
                        <a:lnTo>
                          <a:pt x="4" y="88"/>
                        </a:lnTo>
                        <a:lnTo>
                          <a:pt x="9" y="76"/>
                        </a:lnTo>
                        <a:lnTo>
                          <a:pt x="11" y="56"/>
                        </a:lnTo>
                        <a:lnTo>
                          <a:pt x="11" y="42"/>
                        </a:lnTo>
                        <a:lnTo>
                          <a:pt x="6" y="17"/>
                        </a:lnTo>
                        <a:lnTo>
                          <a:pt x="6" y="0"/>
                        </a:lnTo>
                        <a:lnTo>
                          <a:pt x="13" y="21"/>
                        </a:lnTo>
                        <a:lnTo>
                          <a:pt x="20" y="46"/>
                        </a:lnTo>
                        <a:lnTo>
                          <a:pt x="18" y="74"/>
                        </a:lnTo>
                        <a:lnTo>
                          <a:pt x="17" y="87"/>
                        </a:lnTo>
                        <a:lnTo>
                          <a:pt x="13" y="107"/>
                        </a:lnTo>
                        <a:lnTo>
                          <a:pt x="13" y="124"/>
                        </a:lnTo>
                        <a:lnTo>
                          <a:pt x="18" y="139"/>
                        </a:lnTo>
                        <a:lnTo>
                          <a:pt x="24" y="156"/>
                        </a:lnTo>
                        <a:lnTo>
                          <a:pt x="24" y="181"/>
                        </a:lnTo>
                        <a:lnTo>
                          <a:pt x="24" y="199"/>
                        </a:lnTo>
                        <a:lnTo>
                          <a:pt x="24" y="222"/>
                        </a:lnTo>
                        <a:lnTo>
                          <a:pt x="17" y="236"/>
                        </a:lnTo>
                        <a:lnTo>
                          <a:pt x="6" y="258"/>
                        </a:lnTo>
                        <a:close/>
                      </a:path>
                    </a:pathLst>
                  </a:custGeom>
                  <a:solidFill>
                    <a:srgbClr val="603000"/>
                  </a:solidFill>
                  <a:ln w="9525">
                    <a:noFill/>
                    <a:round/>
                    <a:headEnd/>
                    <a:tailEnd/>
                  </a:ln>
                </p:spPr>
                <p:txBody>
                  <a:bodyPr/>
                  <a:lstStyle/>
                  <a:p>
                    <a:endParaRPr lang="es-ES"/>
                  </a:p>
                </p:txBody>
              </p:sp>
              <p:sp>
                <p:nvSpPr>
                  <p:cNvPr id="17545" name="Freeform 124"/>
                  <p:cNvSpPr>
                    <a:spLocks/>
                  </p:cNvSpPr>
                  <p:nvPr/>
                </p:nvSpPr>
                <p:spPr bwMode="auto">
                  <a:xfrm>
                    <a:off x="4627" y="1772"/>
                    <a:ext cx="14" cy="42"/>
                  </a:xfrm>
                  <a:custGeom>
                    <a:avLst/>
                    <a:gdLst>
                      <a:gd name="T0" fmla="*/ 0 w 28"/>
                      <a:gd name="T1" fmla="*/ 11 h 84"/>
                      <a:gd name="T2" fmla="*/ 2 w 28"/>
                      <a:gd name="T3" fmla="*/ 9 h 84"/>
                      <a:gd name="T4" fmla="*/ 3 w 28"/>
                      <a:gd name="T5" fmla="*/ 5 h 84"/>
                      <a:gd name="T6" fmla="*/ 3 w 28"/>
                      <a:gd name="T7" fmla="*/ 3 h 84"/>
                      <a:gd name="T8" fmla="*/ 2 w 28"/>
                      <a:gd name="T9" fmla="*/ 0 h 84"/>
                      <a:gd name="T10" fmla="*/ 4 w 28"/>
                      <a:gd name="T11" fmla="*/ 3 h 84"/>
                      <a:gd name="T12" fmla="*/ 4 w 28"/>
                      <a:gd name="T13" fmla="*/ 5 h 84"/>
                      <a:gd name="T14" fmla="*/ 3 w 28"/>
                      <a:gd name="T15" fmla="*/ 9 h 84"/>
                      <a:gd name="T16" fmla="*/ 0 w 28"/>
                      <a:gd name="T17" fmla="*/ 11 h 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84"/>
                      <a:gd name="T29" fmla="*/ 28 w 28"/>
                      <a:gd name="T30" fmla="*/ 84 h 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84">
                        <a:moveTo>
                          <a:pt x="0" y="84"/>
                        </a:moveTo>
                        <a:lnTo>
                          <a:pt x="15" y="68"/>
                        </a:lnTo>
                        <a:lnTo>
                          <a:pt x="18" y="42"/>
                        </a:lnTo>
                        <a:lnTo>
                          <a:pt x="18" y="23"/>
                        </a:lnTo>
                        <a:lnTo>
                          <a:pt x="15" y="0"/>
                        </a:lnTo>
                        <a:lnTo>
                          <a:pt x="28" y="26"/>
                        </a:lnTo>
                        <a:lnTo>
                          <a:pt x="28" y="47"/>
                        </a:lnTo>
                        <a:lnTo>
                          <a:pt x="20" y="72"/>
                        </a:lnTo>
                        <a:lnTo>
                          <a:pt x="0" y="84"/>
                        </a:lnTo>
                        <a:close/>
                      </a:path>
                    </a:pathLst>
                  </a:custGeom>
                  <a:solidFill>
                    <a:srgbClr val="603000"/>
                  </a:solidFill>
                  <a:ln w="9525">
                    <a:noFill/>
                    <a:round/>
                    <a:headEnd/>
                    <a:tailEnd/>
                  </a:ln>
                </p:spPr>
                <p:txBody>
                  <a:bodyPr/>
                  <a:lstStyle/>
                  <a:p>
                    <a:endParaRPr lang="es-ES"/>
                  </a:p>
                </p:txBody>
              </p:sp>
              <p:sp>
                <p:nvSpPr>
                  <p:cNvPr id="17546" name="Freeform 125"/>
                  <p:cNvSpPr>
                    <a:spLocks/>
                  </p:cNvSpPr>
                  <p:nvPr/>
                </p:nvSpPr>
                <p:spPr bwMode="auto">
                  <a:xfrm>
                    <a:off x="4646" y="1767"/>
                    <a:ext cx="12" cy="49"/>
                  </a:xfrm>
                  <a:custGeom>
                    <a:avLst/>
                    <a:gdLst>
                      <a:gd name="T0" fmla="*/ 1 w 24"/>
                      <a:gd name="T1" fmla="*/ 0 h 100"/>
                      <a:gd name="T2" fmla="*/ 1 w 24"/>
                      <a:gd name="T3" fmla="*/ 3 h 100"/>
                      <a:gd name="T4" fmla="*/ 2 w 24"/>
                      <a:gd name="T5" fmla="*/ 6 h 100"/>
                      <a:gd name="T6" fmla="*/ 2 w 24"/>
                      <a:gd name="T7" fmla="*/ 8 h 100"/>
                      <a:gd name="T8" fmla="*/ 2 w 24"/>
                      <a:gd name="T9" fmla="*/ 10 h 100"/>
                      <a:gd name="T10" fmla="*/ 0 w 24"/>
                      <a:gd name="T11" fmla="*/ 12 h 100"/>
                      <a:gd name="T12" fmla="*/ 3 w 24"/>
                      <a:gd name="T13" fmla="*/ 9 h 100"/>
                      <a:gd name="T14" fmla="*/ 3 w 24"/>
                      <a:gd name="T15" fmla="*/ 6 h 100"/>
                      <a:gd name="T16" fmla="*/ 3 w 24"/>
                      <a:gd name="T17" fmla="*/ 3 h 100"/>
                      <a:gd name="T18" fmla="*/ 3 w 24"/>
                      <a:gd name="T19" fmla="*/ 1 h 100"/>
                      <a:gd name="T20" fmla="*/ 3 w 24"/>
                      <a:gd name="T21" fmla="*/ 0 h 100"/>
                      <a:gd name="T22" fmla="*/ 1 w 24"/>
                      <a:gd name="T23" fmla="*/ 0 h 1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
                      <a:gd name="T37" fmla="*/ 0 h 100"/>
                      <a:gd name="T38" fmla="*/ 24 w 24"/>
                      <a:gd name="T39" fmla="*/ 100 h 1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 h="100">
                        <a:moveTo>
                          <a:pt x="5" y="7"/>
                        </a:moveTo>
                        <a:lnTo>
                          <a:pt x="7" y="25"/>
                        </a:lnTo>
                        <a:lnTo>
                          <a:pt x="11" y="53"/>
                        </a:lnTo>
                        <a:lnTo>
                          <a:pt x="11" y="72"/>
                        </a:lnTo>
                        <a:lnTo>
                          <a:pt x="9" y="83"/>
                        </a:lnTo>
                        <a:lnTo>
                          <a:pt x="0" y="100"/>
                        </a:lnTo>
                        <a:lnTo>
                          <a:pt x="22" y="74"/>
                        </a:lnTo>
                        <a:lnTo>
                          <a:pt x="20" y="53"/>
                        </a:lnTo>
                        <a:lnTo>
                          <a:pt x="20" y="28"/>
                        </a:lnTo>
                        <a:lnTo>
                          <a:pt x="22" y="11"/>
                        </a:lnTo>
                        <a:lnTo>
                          <a:pt x="24" y="0"/>
                        </a:lnTo>
                        <a:lnTo>
                          <a:pt x="5" y="7"/>
                        </a:lnTo>
                        <a:close/>
                      </a:path>
                    </a:pathLst>
                  </a:custGeom>
                  <a:solidFill>
                    <a:srgbClr val="603000"/>
                  </a:solidFill>
                  <a:ln w="9525">
                    <a:noFill/>
                    <a:round/>
                    <a:headEnd/>
                    <a:tailEnd/>
                  </a:ln>
                </p:spPr>
                <p:txBody>
                  <a:bodyPr/>
                  <a:lstStyle/>
                  <a:p>
                    <a:endParaRPr lang="es-ES"/>
                  </a:p>
                </p:txBody>
              </p:sp>
              <p:sp>
                <p:nvSpPr>
                  <p:cNvPr id="17547" name="Freeform 126"/>
                  <p:cNvSpPr>
                    <a:spLocks/>
                  </p:cNvSpPr>
                  <p:nvPr/>
                </p:nvSpPr>
                <p:spPr bwMode="auto">
                  <a:xfrm>
                    <a:off x="4649" y="1763"/>
                    <a:ext cx="20" cy="56"/>
                  </a:xfrm>
                  <a:custGeom>
                    <a:avLst/>
                    <a:gdLst>
                      <a:gd name="T0" fmla="*/ 3 w 41"/>
                      <a:gd name="T1" fmla="*/ 0 h 112"/>
                      <a:gd name="T2" fmla="*/ 3 w 41"/>
                      <a:gd name="T3" fmla="*/ 1 h 112"/>
                      <a:gd name="T4" fmla="*/ 3 w 41"/>
                      <a:gd name="T5" fmla="*/ 3 h 112"/>
                      <a:gd name="T6" fmla="*/ 3 w 41"/>
                      <a:gd name="T7" fmla="*/ 5 h 112"/>
                      <a:gd name="T8" fmla="*/ 3 w 41"/>
                      <a:gd name="T9" fmla="*/ 7 h 112"/>
                      <a:gd name="T10" fmla="*/ 2 w 41"/>
                      <a:gd name="T11" fmla="*/ 9 h 112"/>
                      <a:gd name="T12" fmla="*/ 2 w 41"/>
                      <a:gd name="T13" fmla="*/ 10 h 112"/>
                      <a:gd name="T14" fmla="*/ 1 w 41"/>
                      <a:gd name="T15" fmla="*/ 12 h 112"/>
                      <a:gd name="T16" fmla="*/ 0 w 41"/>
                      <a:gd name="T17" fmla="*/ 14 h 112"/>
                      <a:gd name="T18" fmla="*/ 3 w 41"/>
                      <a:gd name="T19" fmla="*/ 11 h 112"/>
                      <a:gd name="T20" fmla="*/ 4 w 41"/>
                      <a:gd name="T21" fmla="*/ 7 h 112"/>
                      <a:gd name="T22" fmla="*/ 5 w 41"/>
                      <a:gd name="T23" fmla="*/ 4 h 112"/>
                      <a:gd name="T24" fmla="*/ 5 w 41"/>
                      <a:gd name="T25" fmla="*/ 3 h 112"/>
                      <a:gd name="T26" fmla="*/ 3 w 41"/>
                      <a:gd name="T27" fmla="*/ 0 h 1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
                      <a:gd name="T43" fmla="*/ 0 h 112"/>
                      <a:gd name="T44" fmla="*/ 41 w 41"/>
                      <a:gd name="T45" fmla="*/ 112 h 1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 h="112">
                        <a:moveTo>
                          <a:pt x="30" y="0"/>
                        </a:moveTo>
                        <a:lnTo>
                          <a:pt x="24" y="6"/>
                        </a:lnTo>
                        <a:lnTo>
                          <a:pt x="24" y="18"/>
                        </a:lnTo>
                        <a:lnTo>
                          <a:pt x="24" y="39"/>
                        </a:lnTo>
                        <a:lnTo>
                          <a:pt x="24" y="53"/>
                        </a:lnTo>
                        <a:lnTo>
                          <a:pt x="22" y="67"/>
                        </a:lnTo>
                        <a:lnTo>
                          <a:pt x="22" y="76"/>
                        </a:lnTo>
                        <a:lnTo>
                          <a:pt x="11" y="94"/>
                        </a:lnTo>
                        <a:lnTo>
                          <a:pt x="0" y="112"/>
                        </a:lnTo>
                        <a:lnTo>
                          <a:pt x="28" y="83"/>
                        </a:lnTo>
                        <a:lnTo>
                          <a:pt x="33" y="60"/>
                        </a:lnTo>
                        <a:lnTo>
                          <a:pt x="41" y="31"/>
                        </a:lnTo>
                        <a:lnTo>
                          <a:pt x="41" y="17"/>
                        </a:lnTo>
                        <a:lnTo>
                          <a:pt x="30" y="0"/>
                        </a:lnTo>
                        <a:close/>
                      </a:path>
                    </a:pathLst>
                  </a:custGeom>
                  <a:solidFill>
                    <a:srgbClr val="603000"/>
                  </a:solidFill>
                  <a:ln w="9525">
                    <a:noFill/>
                    <a:round/>
                    <a:headEnd/>
                    <a:tailEnd/>
                  </a:ln>
                </p:spPr>
                <p:txBody>
                  <a:bodyPr/>
                  <a:lstStyle/>
                  <a:p>
                    <a:endParaRPr lang="es-ES"/>
                  </a:p>
                </p:txBody>
              </p:sp>
              <p:sp>
                <p:nvSpPr>
                  <p:cNvPr id="17548" name="Freeform 127"/>
                  <p:cNvSpPr>
                    <a:spLocks/>
                  </p:cNvSpPr>
                  <p:nvPr/>
                </p:nvSpPr>
                <p:spPr bwMode="auto">
                  <a:xfrm>
                    <a:off x="4665" y="1756"/>
                    <a:ext cx="10" cy="41"/>
                  </a:xfrm>
                  <a:custGeom>
                    <a:avLst/>
                    <a:gdLst>
                      <a:gd name="T0" fmla="*/ 2 w 21"/>
                      <a:gd name="T1" fmla="*/ 0 h 81"/>
                      <a:gd name="T2" fmla="*/ 0 w 21"/>
                      <a:gd name="T3" fmla="*/ 2 h 81"/>
                      <a:gd name="T4" fmla="*/ 1 w 21"/>
                      <a:gd name="T5" fmla="*/ 3 h 81"/>
                      <a:gd name="T6" fmla="*/ 1 w 21"/>
                      <a:gd name="T7" fmla="*/ 6 h 81"/>
                      <a:gd name="T8" fmla="*/ 1 w 21"/>
                      <a:gd name="T9" fmla="*/ 7 h 81"/>
                      <a:gd name="T10" fmla="*/ 0 w 21"/>
                      <a:gd name="T11" fmla="*/ 9 h 81"/>
                      <a:gd name="T12" fmla="*/ 0 w 21"/>
                      <a:gd name="T13" fmla="*/ 11 h 81"/>
                      <a:gd name="T14" fmla="*/ 2 w 21"/>
                      <a:gd name="T15" fmla="*/ 7 h 81"/>
                      <a:gd name="T16" fmla="*/ 2 w 21"/>
                      <a:gd name="T17" fmla="*/ 4 h 81"/>
                      <a:gd name="T18" fmla="*/ 2 w 21"/>
                      <a:gd name="T19" fmla="*/ 2 h 81"/>
                      <a:gd name="T20" fmla="*/ 2 w 21"/>
                      <a:gd name="T21" fmla="*/ 0 h 8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
                      <a:gd name="T34" fmla="*/ 0 h 81"/>
                      <a:gd name="T35" fmla="*/ 21 w 21"/>
                      <a:gd name="T36" fmla="*/ 81 h 8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 h="81">
                        <a:moveTo>
                          <a:pt x="19" y="0"/>
                        </a:moveTo>
                        <a:lnTo>
                          <a:pt x="0" y="13"/>
                        </a:lnTo>
                        <a:lnTo>
                          <a:pt x="8" y="24"/>
                        </a:lnTo>
                        <a:lnTo>
                          <a:pt x="12" y="41"/>
                        </a:lnTo>
                        <a:lnTo>
                          <a:pt x="12" y="56"/>
                        </a:lnTo>
                        <a:lnTo>
                          <a:pt x="6" y="65"/>
                        </a:lnTo>
                        <a:lnTo>
                          <a:pt x="0" y="81"/>
                        </a:lnTo>
                        <a:lnTo>
                          <a:pt x="17" y="53"/>
                        </a:lnTo>
                        <a:lnTo>
                          <a:pt x="21" y="30"/>
                        </a:lnTo>
                        <a:lnTo>
                          <a:pt x="21" y="16"/>
                        </a:lnTo>
                        <a:lnTo>
                          <a:pt x="19" y="0"/>
                        </a:lnTo>
                        <a:close/>
                      </a:path>
                    </a:pathLst>
                  </a:custGeom>
                  <a:solidFill>
                    <a:srgbClr val="603000"/>
                  </a:solidFill>
                  <a:ln w="9525">
                    <a:noFill/>
                    <a:round/>
                    <a:headEnd/>
                    <a:tailEnd/>
                  </a:ln>
                </p:spPr>
                <p:txBody>
                  <a:bodyPr/>
                  <a:lstStyle/>
                  <a:p>
                    <a:endParaRPr lang="es-ES"/>
                  </a:p>
                </p:txBody>
              </p:sp>
              <p:sp>
                <p:nvSpPr>
                  <p:cNvPr id="17549" name="Freeform 128"/>
                  <p:cNvSpPr>
                    <a:spLocks/>
                  </p:cNvSpPr>
                  <p:nvPr/>
                </p:nvSpPr>
                <p:spPr bwMode="auto">
                  <a:xfrm>
                    <a:off x="4664" y="1749"/>
                    <a:ext cx="22" cy="57"/>
                  </a:xfrm>
                  <a:custGeom>
                    <a:avLst/>
                    <a:gdLst>
                      <a:gd name="T0" fmla="*/ 5 w 42"/>
                      <a:gd name="T1" fmla="*/ 0 h 114"/>
                      <a:gd name="T2" fmla="*/ 4 w 42"/>
                      <a:gd name="T3" fmla="*/ 2 h 114"/>
                      <a:gd name="T4" fmla="*/ 4 w 42"/>
                      <a:gd name="T5" fmla="*/ 4 h 114"/>
                      <a:gd name="T6" fmla="*/ 4 w 42"/>
                      <a:gd name="T7" fmla="*/ 7 h 114"/>
                      <a:gd name="T8" fmla="*/ 4 w 42"/>
                      <a:gd name="T9" fmla="*/ 9 h 114"/>
                      <a:gd name="T10" fmla="*/ 2 w 42"/>
                      <a:gd name="T11" fmla="*/ 11 h 114"/>
                      <a:gd name="T12" fmla="*/ 1 w 42"/>
                      <a:gd name="T13" fmla="*/ 13 h 114"/>
                      <a:gd name="T14" fmla="*/ 0 w 42"/>
                      <a:gd name="T15" fmla="*/ 14 h 114"/>
                      <a:gd name="T16" fmla="*/ 3 w 42"/>
                      <a:gd name="T17" fmla="*/ 12 h 114"/>
                      <a:gd name="T18" fmla="*/ 5 w 42"/>
                      <a:gd name="T19" fmla="*/ 10 h 114"/>
                      <a:gd name="T20" fmla="*/ 6 w 42"/>
                      <a:gd name="T21" fmla="*/ 7 h 114"/>
                      <a:gd name="T22" fmla="*/ 5 w 42"/>
                      <a:gd name="T23" fmla="*/ 4 h 114"/>
                      <a:gd name="T24" fmla="*/ 5 w 42"/>
                      <a:gd name="T25" fmla="*/ 3 h 114"/>
                      <a:gd name="T26" fmla="*/ 5 w 42"/>
                      <a:gd name="T27" fmla="*/ 0 h 1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2"/>
                      <a:gd name="T43" fmla="*/ 0 h 114"/>
                      <a:gd name="T44" fmla="*/ 42 w 42"/>
                      <a:gd name="T45" fmla="*/ 114 h 1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2" h="114">
                        <a:moveTo>
                          <a:pt x="38" y="0"/>
                        </a:moveTo>
                        <a:lnTo>
                          <a:pt x="24" y="14"/>
                        </a:lnTo>
                        <a:lnTo>
                          <a:pt x="27" y="28"/>
                        </a:lnTo>
                        <a:lnTo>
                          <a:pt x="29" y="52"/>
                        </a:lnTo>
                        <a:lnTo>
                          <a:pt x="25" y="72"/>
                        </a:lnTo>
                        <a:lnTo>
                          <a:pt x="13" y="86"/>
                        </a:lnTo>
                        <a:lnTo>
                          <a:pt x="5" y="101"/>
                        </a:lnTo>
                        <a:lnTo>
                          <a:pt x="0" y="114"/>
                        </a:lnTo>
                        <a:lnTo>
                          <a:pt x="18" y="90"/>
                        </a:lnTo>
                        <a:lnTo>
                          <a:pt x="35" y="76"/>
                        </a:lnTo>
                        <a:lnTo>
                          <a:pt x="42" y="52"/>
                        </a:lnTo>
                        <a:lnTo>
                          <a:pt x="38" y="28"/>
                        </a:lnTo>
                        <a:lnTo>
                          <a:pt x="38" y="20"/>
                        </a:lnTo>
                        <a:lnTo>
                          <a:pt x="38" y="0"/>
                        </a:lnTo>
                        <a:close/>
                      </a:path>
                    </a:pathLst>
                  </a:custGeom>
                  <a:solidFill>
                    <a:srgbClr val="603000"/>
                  </a:solidFill>
                  <a:ln w="9525">
                    <a:noFill/>
                    <a:round/>
                    <a:headEnd/>
                    <a:tailEnd/>
                  </a:ln>
                </p:spPr>
                <p:txBody>
                  <a:bodyPr/>
                  <a:lstStyle/>
                  <a:p>
                    <a:endParaRPr lang="es-ES"/>
                  </a:p>
                </p:txBody>
              </p:sp>
              <p:sp>
                <p:nvSpPr>
                  <p:cNvPr id="17550" name="Freeform 129"/>
                  <p:cNvSpPr>
                    <a:spLocks/>
                  </p:cNvSpPr>
                  <p:nvPr/>
                </p:nvSpPr>
                <p:spPr bwMode="auto">
                  <a:xfrm>
                    <a:off x="4591" y="1695"/>
                    <a:ext cx="28" cy="86"/>
                  </a:xfrm>
                  <a:custGeom>
                    <a:avLst/>
                    <a:gdLst>
                      <a:gd name="T0" fmla="*/ 0 w 55"/>
                      <a:gd name="T1" fmla="*/ 22 h 171"/>
                      <a:gd name="T2" fmla="*/ 2 w 55"/>
                      <a:gd name="T3" fmla="*/ 20 h 171"/>
                      <a:gd name="T4" fmla="*/ 2 w 55"/>
                      <a:gd name="T5" fmla="*/ 18 h 171"/>
                      <a:gd name="T6" fmla="*/ 2 w 55"/>
                      <a:gd name="T7" fmla="*/ 16 h 171"/>
                      <a:gd name="T8" fmla="*/ 2 w 55"/>
                      <a:gd name="T9" fmla="*/ 14 h 171"/>
                      <a:gd name="T10" fmla="*/ 3 w 55"/>
                      <a:gd name="T11" fmla="*/ 11 h 171"/>
                      <a:gd name="T12" fmla="*/ 5 w 55"/>
                      <a:gd name="T13" fmla="*/ 9 h 171"/>
                      <a:gd name="T14" fmla="*/ 6 w 55"/>
                      <a:gd name="T15" fmla="*/ 7 h 171"/>
                      <a:gd name="T16" fmla="*/ 6 w 55"/>
                      <a:gd name="T17" fmla="*/ 5 h 171"/>
                      <a:gd name="T18" fmla="*/ 6 w 55"/>
                      <a:gd name="T19" fmla="*/ 3 h 171"/>
                      <a:gd name="T20" fmla="*/ 7 w 55"/>
                      <a:gd name="T21" fmla="*/ 2 h 171"/>
                      <a:gd name="T22" fmla="*/ 7 w 55"/>
                      <a:gd name="T23" fmla="*/ 0 h 171"/>
                      <a:gd name="T24" fmla="*/ 6 w 55"/>
                      <a:gd name="T25" fmla="*/ 2 h 171"/>
                      <a:gd name="T26" fmla="*/ 5 w 55"/>
                      <a:gd name="T27" fmla="*/ 4 h 171"/>
                      <a:gd name="T28" fmla="*/ 5 w 55"/>
                      <a:gd name="T29" fmla="*/ 6 h 171"/>
                      <a:gd name="T30" fmla="*/ 4 w 55"/>
                      <a:gd name="T31" fmla="*/ 8 h 171"/>
                      <a:gd name="T32" fmla="*/ 3 w 55"/>
                      <a:gd name="T33" fmla="*/ 11 h 171"/>
                      <a:gd name="T34" fmla="*/ 2 w 55"/>
                      <a:gd name="T35" fmla="*/ 13 h 171"/>
                      <a:gd name="T36" fmla="*/ 1 w 55"/>
                      <a:gd name="T37" fmla="*/ 15 h 171"/>
                      <a:gd name="T38" fmla="*/ 1 w 55"/>
                      <a:gd name="T39" fmla="*/ 17 h 171"/>
                      <a:gd name="T40" fmla="*/ 1 w 55"/>
                      <a:gd name="T41" fmla="*/ 20 h 171"/>
                      <a:gd name="T42" fmla="*/ 0 w 55"/>
                      <a:gd name="T43" fmla="*/ 22 h 1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5"/>
                      <a:gd name="T67" fmla="*/ 0 h 171"/>
                      <a:gd name="T68" fmla="*/ 55 w 55"/>
                      <a:gd name="T69" fmla="*/ 171 h 17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5" h="171">
                        <a:moveTo>
                          <a:pt x="0" y="171"/>
                        </a:moveTo>
                        <a:lnTo>
                          <a:pt x="15" y="154"/>
                        </a:lnTo>
                        <a:lnTo>
                          <a:pt x="15" y="142"/>
                        </a:lnTo>
                        <a:lnTo>
                          <a:pt x="15" y="128"/>
                        </a:lnTo>
                        <a:lnTo>
                          <a:pt x="15" y="105"/>
                        </a:lnTo>
                        <a:lnTo>
                          <a:pt x="24" y="87"/>
                        </a:lnTo>
                        <a:lnTo>
                          <a:pt x="33" y="67"/>
                        </a:lnTo>
                        <a:lnTo>
                          <a:pt x="42" y="49"/>
                        </a:lnTo>
                        <a:lnTo>
                          <a:pt x="44" y="37"/>
                        </a:lnTo>
                        <a:lnTo>
                          <a:pt x="44" y="23"/>
                        </a:lnTo>
                        <a:lnTo>
                          <a:pt x="50" y="11"/>
                        </a:lnTo>
                        <a:lnTo>
                          <a:pt x="55" y="0"/>
                        </a:lnTo>
                        <a:lnTo>
                          <a:pt x="44" y="11"/>
                        </a:lnTo>
                        <a:lnTo>
                          <a:pt x="37" y="31"/>
                        </a:lnTo>
                        <a:lnTo>
                          <a:pt x="37" y="41"/>
                        </a:lnTo>
                        <a:lnTo>
                          <a:pt x="31" y="58"/>
                        </a:lnTo>
                        <a:lnTo>
                          <a:pt x="24" y="81"/>
                        </a:lnTo>
                        <a:lnTo>
                          <a:pt x="9" y="100"/>
                        </a:lnTo>
                        <a:lnTo>
                          <a:pt x="6" y="117"/>
                        </a:lnTo>
                        <a:lnTo>
                          <a:pt x="7" y="136"/>
                        </a:lnTo>
                        <a:lnTo>
                          <a:pt x="6" y="156"/>
                        </a:lnTo>
                        <a:lnTo>
                          <a:pt x="0" y="171"/>
                        </a:lnTo>
                        <a:close/>
                      </a:path>
                    </a:pathLst>
                  </a:custGeom>
                  <a:solidFill>
                    <a:srgbClr val="603000"/>
                  </a:solidFill>
                  <a:ln w="9525">
                    <a:noFill/>
                    <a:round/>
                    <a:headEnd/>
                    <a:tailEnd/>
                  </a:ln>
                </p:spPr>
                <p:txBody>
                  <a:bodyPr/>
                  <a:lstStyle/>
                  <a:p>
                    <a:endParaRPr lang="es-ES"/>
                  </a:p>
                </p:txBody>
              </p:sp>
              <p:sp>
                <p:nvSpPr>
                  <p:cNvPr id="17551" name="Freeform 130"/>
                  <p:cNvSpPr>
                    <a:spLocks/>
                  </p:cNvSpPr>
                  <p:nvPr/>
                </p:nvSpPr>
                <p:spPr bwMode="auto">
                  <a:xfrm>
                    <a:off x="4588" y="1679"/>
                    <a:ext cx="26" cy="93"/>
                  </a:xfrm>
                  <a:custGeom>
                    <a:avLst/>
                    <a:gdLst>
                      <a:gd name="T0" fmla="*/ 1 w 51"/>
                      <a:gd name="T1" fmla="*/ 23 h 186"/>
                      <a:gd name="T2" fmla="*/ 1 w 51"/>
                      <a:gd name="T3" fmla="*/ 22 h 186"/>
                      <a:gd name="T4" fmla="*/ 1 w 51"/>
                      <a:gd name="T5" fmla="*/ 20 h 186"/>
                      <a:gd name="T6" fmla="*/ 1 w 51"/>
                      <a:gd name="T7" fmla="*/ 18 h 186"/>
                      <a:gd name="T8" fmla="*/ 2 w 51"/>
                      <a:gd name="T9" fmla="*/ 15 h 186"/>
                      <a:gd name="T10" fmla="*/ 3 w 51"/>
                      <a:gd name="T11" fmla="*/ 13 h 186"/>
                      <a:gd name="T12" fmla="*/ 5 w 51"/>
                      <a:gd name="T13" fmla="*/ 12 h 186"/>
                      <a:gd name="T14" fmla="*/ 5 w 51"/>
                      <a:gd name="T15" fmla="*/ 10 h 186"/>
                      <a:gd name="T16" fmla="*/ 5 w 51"/>
                      <a:gd name="T17" fmla="*/ 7 h 186"/>
                      <a:gd name="T18" fmla="*/ 5 w 51"/>
                      <a:gd name="T19" fmla="*/ 6 h 186"/>
                      <a:gd name="T20" fmla="*/ 6 w 51"/>
                      <a:gd name="T21" fmla="*/ 4 h 186"/>
                      <a:gd name="T22" fmla="*/ 7 w 51"/>
                      <a:gd name="T23" fmla="*/ 1 h 186"/>
                      <a:gd name="T24" fmla="*/ 7 w 51"/>
                      <a:gd name="T25" fmla="*/ 0 h 186"/>
                      <a:gd name="T26" fmla="*/ 6 w 51"/>
                      <a:gd name="T27" fmla="*/ 1 h 186"/>
                      <a:gd name="T28" fmla="*/ 5 w 51"/>
                      <a:gd name="T29" fmla="*/ 3 h 186"/>
                      <a:gd name="T30" fmla="*/ 5 w 51"/>
                      <a:gd name="T31" fmla="*/ 6 h 186"/>
                      <a:gd name="T32" fmla="*/ 4 w 51"/>
                      <a:gd name="T33" fmla="*/ 8 h 186"/>
                      <a:gd name="T34" fmla="*/ 2 w 51"/>
                      <a:gd name="T35" fmla="*/ 11 h 186"/>
                      <a:gd name="T36" fmla="*/ 2 w 51"/>
                      <a:gd name="T37" fmla="*/ 13 h 186"/>
                      <a:gd name="T38" fmla="*/ 1 w 51"/>
                      <a:gd name="T39" fmla="*/ 15 h 186"/>
                      <a:gd name="T40" fmla="*/ 1 w 51"/>
                      <a:gd name="T41" fmla="*/ 19 h 186"/>
                      <a:gd name="T42" fmla="*/ 0 w 51"/>
                      <a:gd name="T43" fmla="*/ 21 h 186"/>
                      <a:gd name="T44" fmla="*/ 1 w 51"/>
                      <a:gd name="T45" fmla="*/ 23 h 18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1"/>
                      <a:gd name="T70" fmla="*/ 0 h 186"/>
                      <a:gd name="T71" fmla="*/ 51 w 51"/>
                      <a:gd name="T72" fmla="*/ 186 h 18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1" h="186">
                        <a:moveTo>
                          <a:pt x="3" y="186"/>
                        </a:moveTo>
                        <a:lnTo>
                          <a:pt x="7" y="174"/>
                        </a:lnTo>
                        <a:lnTo>
                          <a:pt x="7" y="160"/>
                        </a:lnTo>
                        <a:lnTo>
                          <a:pt x="7" y="143"/>
                        </a:lnTo>
                        <a:lnTo>
                          <a:pt x="11" y="125"/>
                        </a:lnTo>
                        <a:lnTo>
                          <a:pt x="24" y="106"/>
                        </a:lnTo>
                        <a:lnTo>
                          <a:pt x="33" y="90"/>
                        </a:lnTo>
                        <a:lnTo>
                          <a:pt x="38" y="73"/>
                        </a:lnTo>
                        <a:lnTo>
                          <a:pt x="36" y="62"/>
                        </a:lnTo>
                        <a:lnTo>
                          <a:pt x="38" y="50"/>
                        </a:lnTo>
                        <a:lnTo>
                          <a:pt x="44" y="32"/>
                        </a:lnTo>
                        <a:lnTo>
                          <a:pt x="51" y="14"/>
                        </a:lnTo>
                        <a:lnTo>
                          <a:pt x="51" y="0"/>
                        </a:lnTo>
                        <a:lnTo>
                          <a:pt x="48" y="14"/>
                        </a:lnTo>
                        <a:lnTo>
                          <a:pt x="38" y="31"/>
                        </a:lnTo>
                        <a:lnTo>
                          <a:pt x="33" y="49"/>
                        </a:lnTo>
                        <a:lnTo>
                          <a:pt x="25" y="64"/>
                        </a:lnTo>
                        <a:lnTo>
                          <a:pt x="14" y="83"/>
                        </a:lnTo>
                        <a:lnTo>
                          <a:pt x="11" y="104"/>
                        </a:lnTo>
                        <a:lnTo>
                          <a:pt x="5" y="123"/>
                        </a:lnTo>
                        <a:lnTo>
                          <a:pt x="1" y="149"/>
                        </a:lnTo>
                        <a:lnTo>
                          <a:pt x="0" y="165"/>
                        </a:lnTo>
                        <a:lnTo>
                          <a:pt x="3" y="186"/>
                        </a:lnTo>
                        <a:close/>
                      </a:path>
                    </a:pathLst>
                  </a:custGeom>
                  <a:solidFill>
                    <a:srgbClr val="603000"/>
                  </a:solidFill>
                  <a:ln w="9525">
                    <a:noFill/>
                    <a:round/>
                    <a:headEnd/>
                    <a:tailEnd/>
                  </a:ln>
                </p:spPr>
                <p:txBody>
                  <a:bodyPr/>
                  <a:lstStyle/>
                  <a:p>
                    <a:endParaRPr lang="es-ES"/>
                  </a:p>
                </p:txBody>
              </p:sp>
              <p:sp>
                <p:nvSpPr>
                  <p:cNvPr id="17552" name="Freeform 131"/>
                  <p:cNvSpPr>
                    <a:spLocks/>
                  </p:cNvSpPr>
                  <p:nvPr/>
                </p:nvSpPr>
                <p:spPr bwMode="auto">
                  <a:xfrm>
                    <a:off x="4632" y="1685"/>
                    <a:ext cx="8" cy="91"/>
                  </a:xfrm>
                  <a:custGeom>
                    <a:avLst/>
                    <a:gdLst>
                      <a:gd name="T0" fmla="*/ 2 w 17"/>
                      <a:gd name="T1" fmla="*/ 22 h 184"/>
                      <a:gd name="T2" fmla="*/ 0 w 17"/>
                      <a:gd name="T3" fmla="*/ 20 h 184"/>
                      <a:gd name="T4" fmla="*/ 0 w 17"/>
                      <a:gd name="T5" fmla="*/ 18 h 184"/>
                      <a:gd name="T6" fmla="*/ 0 w 17"/>
                      <a:gd name="T7" fmla="*/ 15 h 184"/>
                      <a:gd name="T8" fmla="*/ 0 w 17"/>
                      <a:gd name="T9" fmla="*/ 12 h 184"/>
                      <a:gd name="T10" fmla="*/ 0 w 17"/>
                      <a:gd name="T11" fmla="*/ 10 h 184"/>
                      <a:gd name="T12" fmla="*/ 0 w 17"/>
                      <a:gd name="T13" fmla="*/ 7 h 184"/>
                      <a:gd name="T14" fmla="*/ 0 w 17"/>
                      <a:gd name="T15" fmla="*/ 4 h 184"/>
                      <a:gd name="T16" fmla="*/ 0 w 17"/>
                      <a:gd name="T17" fmla="*/ 2 h 184"/>
                      <a:gd name="T18" fmla="*/ 0 w 17"/>
                      <a:gd name="T19" fmla="*/ 0 h 184"/>
                      <a:gd name="T20" fmla="*/ 1 w 17"/>
                      <a:gd name="T21" fmla="*/ 3 h 184"/>
                      <a:gd name="T22" fmla="*/ 1 w 17"/>
                      <a:gd name="T23" fmla="*/ 7 h 184"/>
                      <a:gd name="T24" fmla="*/ 1 w 17"/>
                      <a:gd name="T25" fmla="*/ 10 h 184"/>
                      <a:gd name="T26" fmla="*/ 1 w 17"/>
                      <a:gd name="T27" fmla="*/ 13 h 184"/>
                      <a:gd name="T28" fmla="*/ 1 w 17"/>
                      <a:gd name="T29" fmla="*/ 16 h 184"/>
                      <a:gd name="T30" fmla="*/ 1 w 17"/>
                      <a:gd name="T31" fmla="*/ 18 h 184"/>
                      <a:gd name="T32" fmla="*/ 2 w 17"/>
                      <a:gd name="T33" fmla="*/ 22 h 1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184"/>
                      <a:gd name="T53" fmla="*/ 17 w 17"/>
                      <a:gd name="T54" fmla="*/ 184 h 18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184">
                        <a:moveTo>
                          <a:pt x="17" y="184"/>
                        </a:moveTo>
                        <a:lnTo>
                          <a:pt x="7" y="168"/>
                        </a:lnTo>
                        <a:lnTo>
                          <a:pt x="6" y="146"/>
                        </a:lnTo>
                        <a:lnTo>
                          <a:pt x="0" y="125"/>
                        </a:lnTo>
                        <a:lnTo>
                          <a:pt x="2" y="104"/>
                        </a:lnTo>
                        <a:lnTo>
                          <a:pt x="6" y="81"/>
                        </a:lnTo>
                        <a:lnTo>
                          <a:pt x="6" y="58"/>
                        </a:lnTo>
                        <a:lnTo>
                          <a:pt x="6" y="39"/>
                        </a:lnTo>
                        <a:lnTo>
                          <a:pt x="6" y="21"/>
                        </a:lnTo>
                        <a:lnTo>
                          <a:pt x="2" y="0"/>
                        </a:lnTo>
                        <a:lnTo>
                          <a:pt x="15" y="28"/>
                        </a:lnTo>
                        <a:lnTo>
                          <a:pt x="13" y="58"/>
                        </a:lnTo>
                        <a:lnTo>
                          <a:pt x="13" y="87"/>
                        </a:lnTo>
                        <a:lnTo>
                          <a:pt x="11" y="112"/>
                        </a:lnTo>
                        <a:lnTo>
                          <a:pt x="9" y="132"/>
                        </a:lnTo>
                        <a:lnTo>
                          <a:pt x="11" y="150"/>
                        </a:lnTo>
                        <a:lnTo>
                          <a:pt x="17" y="184"/>
                        </a:lnTo>
                        <a:close/>
                      </a:path>
                    </a:pathLst>
                  </a:custGeom>
                  <a:solidFill>
                    <a:srgbClr val="603000"/>
                  </a:solidFill>
                  <a:ln w="9525">
                    <a:noFill/>
                    <a:round/>
                    <a:headEnd/>
                    <a:tailEnd/>
                  </a:ln>
                </p:spPr>
                <p:txBody>
                  <a:bodyPr/>
                  <a:lstStyle/>
                  <a:p>
                    <a:endParaRPr lang="es-ES"/>
                  </a:p>
                </p:txBody>
              </p:sp>
              <p:sp>
                <p:nvSpPr>
                  <p:cNvPr id="17553" name="Freeform 132"/>
                  <p:cNvSpPr>
                    <a:spLocks/>
                  </p:cNvSpPr>
                  <p:nvPr/>
                </p:nvSpPr>
                <p:spPr bwMode="auto">
                  <a:xfrm>
                    <a:off x="4685" y="1743"/>
                    <a:ext cx="7" cy="44"/>
                  </a:xfrm>
                  <a:custGeom>
                    <a:avLst/>
                    <a:gdLst>
                      <a:gd name="T0" fmla="*/ 1 w 15"/>
                      <a:gd name="T1" fmla="*/ 0 h 87"/>
                      <a:gd name="T2" fmla="*/ 0 w 15"/>
                      <a:gd name="T3" fmla="*/ 2 h 87"/>
                      <a:gd name="T4" fmla="*/ 0 w 15"/>
                      <a:gd name="T5" fmla="*/ 3 h 87"/>
                      <a:gd name="T6" fmla="*/ 0 w 15"/>
                      <a:gd name="T7" fmla="*/ 6 h 87"/>
                      <a:gd name="T8" fmla="*/ 0 w 15"/>
                      <a:gd name="T9" fmla="*/ 8 h 87"/>
                      <a:gd name="T10" fmla="*/ 0 w 15"/>
                      <a:gd name="T11" fmla="*/ 10 h 87"/>
                      <a:gd name="T12" fmla="*/ 0 w 15"/>
                      <a:gd name="T13" fmla="*/ 11 h 87"/>
                      <a:gd name="T14" fmla="*/ 1 w 15"/>
                      <a:gd name="T15" fmla="*/ 9 h 87"/>
                      <a:gd name="T16" fmla="*/ 1 w 15"/>
                      <a:gd name="T17" fmla="*/ 6 h 87"/>
                      <a:gd name="T18" fmla="*/ 1 w 15"/>
                      <a:gd name="T19" fmla="*/ 3 h 87"/>
                      <a:gd name="T20" fmla="*/ 1 w 15"/>
                      <a:gd name="T21" fmla="*/ 0 h 8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
                      <a:gd name="T34" fmla="*/ 0 h 87"/>
                      <a:gd name="T35" fmla="*/ 15 w 15"/>
                      <a:gd name="T36" fmla="*/ 87 h 8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 h="87">
                        <a:moveTo>
                          <a:pt x="15" y="0"/>
                        </a:moveTo>
                        <a:lnTo>
                          <a:pt x="4" y="11"/>
                        </a:lnTo>
                        <a:lnTo>
                          <a:pt x="6" y="21"/>
                        </a:lnTo>
                        <a:lnTo>
                          <a:pt x="6" y="45"/>
                        </a:lnTo>
                        <a:lnTo>
                          <a:pt x="6" y="59"/>
                        </a:lnTo>
                        <a:lnTo>
                          <a:pt x="6" y="74"/>
                        </a:lnTo>
                        <a:lnTo>
                          <a:pt x="0" y="87"/>
                        </a:lnTo>
                        <a:lnTo>
                          <a:pt x="11" y="66"/>
                        </a:lnTo>
                        <a:lnTo>
                          <a:pt x="15" y="45"/>
                        </a:lnTo>
                        <a:lnTo>
                          <a:pt x="15" y="24"/>
                        </a:lnTo>
                        <a:lnTo>
                          <a:pt x="15" y="0"/>
                        </a:lnTo>
                        <a:close/>
                      </a:path>
                    </a:pathLst>
                  </a:custGeom>
                  <a:solidFill>
                    <a:srgbClr val="603000"/>
                  </a:solidFill>
                  <a:ln w="9525">
                    <a:noFill/>
                    <a:round/>
                    <a:headEnd/>
                    <a:tailEnd/>
                  </a:ln>
                </p:spPr>
                <p:txBody>
                  <a:bodyPr/>
                  <a:lstStyle/>
                  <a:p>
                    <a:endParaRPr lang="es-ES"/>
                  </a:p>
                </p:txBody>
              </p:sp>
              <p:sp>
                <p:nvSpPr>
                  <p:cNvPr id="17554" name="Freeform 133"/>
                  <p:cNvSpPr>
                    <a:spLocks/>
                  </p:cNvSpPr>
                  <p:nvPr/>
                </p:nvSpPr>
                <p:spPr bwMode="auto">
                  <a:xfrm>
                    <a:off x="4691" y="1718"/>
                    <a:ext cx="35" cy="66"/>
                  </a:xfrm>
                  <a:custGeom>
                    <a:avLst/>
                    <a:gdLst>
                      <a:gd name="T0" fmla="*/ 0 w 70"/>
                      <a:gd name="T1" fmla="*/ 16 h 133"/>
                      <a:gd name="T2" fmla="*/ 1 w 70"/>
                      <a:gd name="T3" fmla="*/ 13 h 133"/>
                      <a:gd name="T4" fmla="*/ 1 w 70"/>
                      <a:gd name="T5" fmla="*/ 10 h 133"/>
                      <a:gd name="T6" fmla="*/ 1 w 70"/>
                      <a:gd name="T7" fmla="*/ 7 h 133"/>
                      <a:gd name="T8" fmla="*/ 3 w 70"/>
                      <a:gd name="T9" fmla="*/ 5 h 133"/>
                      <a:gd name="T10" fmla="*/ 7 w 70"/>
                      <a:gd name="T11" fmla="*/ 3 h 133"/>
                      <a:gd name="T12" fmla="*/ 9 w 70"/>
                      <a:gd name="T13" fmla="*/ 0 h 133"/>
                      <a:gd name="T14" fmla="*/ 9 w 70"/>
                      <a:gd name="T15" fmla="*/ 2 h 133"/>
                      <a:gd name="T16" fmla="*/ 6 w 70"/>
                      <a:gd name="T17" fmla="*/ 4 h 133"/>
                      <a:gd name="T18" fmla="*/ 3 w 70"/>
                      <a:gd name="T19" fmla="*/ 7 h 133"/>
                      <a:gd name="T20" fmla="*/ 2 w 70"/>
                      <a:gd name="T21" fmla="*/ 9 h 133"/>
                      <a:gd name="T22" fmla="*/ 2 w 70"/>
                      <a:gd name="T23" fmla="*/ 12 h 133"/>
                      <a:gd name="T24" fmla="*/ 0 w 70"/>
                      <a:gd name="T25" fmla="*/ 16 h 1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0"/>
                      <a:gd name="T40" fmla="*/ 0 h 133"/>
                      <a:gd name="T41" fmla="*/ 70 w 70"/>
                      <a:gd name="T42" fmla="*/ 133 h 13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0" h="133">
                        <a:moveTo>
                          <a:pt x="0" y="133"/>
                        </a:moveTo>
                        <a:lnTo>
                          <a:pt x="9" y="105"/>
                        </a:lnTo>
                        <a:lnTo>
                          <a:pt x="9" y="83"/>
                        </a:lnTo>
                        <a:lnTo>
                          <a:pt x="13" y="63"/>
                        </a:lnTo>
                        <a:lnTo>
                          <a:pt x="24" y="46"/>
                        </a:lnTo>
                        <a:lnTo>
                          <a:pt x="57" y="25"/>
                        </a:lnTo>
                        <a:lnTo>
                          <a:pt x="70" y="0"/>
                        </a:lnTo>
                        <a:lnTo>
                          <a:pt x="68" y="21"/>
                        </a:lnTo>
                        <a:lnTo>
                          <a:pt x="52" y="39"/>
                        </a:lnTo>
                        <a:lnTo>
                          <a:pt x="24" y="59"/>
                        </a:lnTo>
                        <a:lnTo>
                          <a:pt x="19" y="72"/>
                        </a:lnTo>
                        <a:lnTo>
                          <a:pt x="17" y="97"/>
                        </a:lnTo>
                        <a:lnTo>
                          <a:pt x="0" y="133"/>
                        </a:lnTo>
                        <a:close/>
                      </a:path>
                    </a:pathLst>
                  </a:custGeom>
                  <a:solidFill>
                    <a:srgbClr val="603000"/>
                  </a:solidFill>
                  <a:ln w="9525">
                    <a:noFill/>
                    <a:round/>
                    <a:headEnd/>
                    <a:tailEnd/>
                  </a:ln>
                </p:spPr>
                <p:txBody>
                  <a:bodyPr/>
                  <a:lstStyle/>
                  <a:p>
                    <a:endParaRPr lang="es-ES"/>
                  </a:p>
                </p:txBody>
              </p:sp>
              <p:sp>
                <p:nvSpPr>
                  <p:cNvPr id="17555" name="Freeform 134"/>
                  <p:cNvSpPr>
                    <a:spLocks/>
                  </p:cNvSpPr>
                  <p:nvPr/>
                </p:nvSpPr>
                <p:spPr bwMode="auto">
                  <a:xfrm>
                    <a:off x="4696" y="1703"/>
                    <a:ext cx="31" cy="41"/>
                  </a:xfrm>
                  <a:custGeom>
                    <a:avLst/>
                    <a:gdLst>
                      <a:gd name="T0" fmla="*/ 0 w 63"/>
                      <a:gd name="T1" fmla="*/ 10 h 82"/>
                      <a:gd name="T2" fmla="*/ 2 w 63"/>
                      <a:gd name="T3" fmla="*/ 8 h 82"/>
                      <a:gd name="T4" fmla="*/ 5 w 63"/>
                      <a:gd name="T5" fmla="*/ 6 h 82"/>
                      <a:gd name="T6" fmla="*/ 6 w 63"/>
                      <a:gd name="T7" fmla="*/ 5 h 82"/>
                      <a:gd name="T8" fmla="*/ 7 w 63"/>
                      <a:gd name="T9" fmla="*/ 1 h 82"/>
                      <a:gd name="T10" fmla="*/ 7 w 63"/>
                      <a:gd name="T11" fmla="*/ 0 h 82"/>
                      <a:gd name="T12" fmla="*/ 6 w 63"/>
                      <a:gd name="T13" fmla="*/ 1 h 82"/>
                      <a:gd name="T14" fmla="*/ 5 w 63"/>
                      <a:gd name="T15" fmla="*/ 5 h 82"/>
                      <a:gd name="T16" fmla="*/ 3 w 63"/>
                      <a:gd name="T17" fmla="*/ 5 h 82"/>
                      <a:gd name="T18" fmla="*/ 2 w 63"/>
                      <a:gd name="T19" fmla="*/ 6 h 82"/>
                      <a:gd name="T20" fmla="*/ 0 w 63"/>
                      <a:gd name="T21" fmla="*/ 10 h 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3"/>
                      <a:gd name="T34" fmla="*/ 0 h 82"/>
                      <a:gd name="T35" fmla="*/ 63 w 63"/>
                      <a:gd name="T36" fmla="*/ 82 h 8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3" h="82">
                        <a:moveTo>
                          <a:pt x="0" y="82"/>
                        </a:moveTo>
                        <a:lnTo>
                          <a:pt x="19" y="64"/>
                        </a:lnTo>
                        <a:lnTo>
                          <a:pt x="45" y="51"/>
                        </a:lnTo>
                        <a:lnTo>
                          <a:pt x="50" y="33"/>
                        </a:lnTo>
                        <a:lnTo>
                          <a:pt x="57" y="12"/>
                        </a:lnTo>
                        <a:lnTo>
                          <a:pt x="63" y="0"/>
                        </a:lnTo>
                        <a:lnTo>
                          <a:pt x="48" y="12"/>
                        </a:lnTo>
                        <a:lnTo>
                          <a:pt x="45" y="37"/>
                        </a:lnTo>
                        <a:lnTo>
                          <a:pt x="28" y="44"/>
                        </a:lnTo>
                        <a:lnTo>
                          <a:pt x="21" y="54"/>
                        </a:lnTo>
                        <a:lnTo>
                          <a:pt x="0" y="82"/>
                        </a:lnTo>
                        <a:close/>
                      </a:path>
                    </a:pathLst>
                  </a:custGeom>
                  <a:solidFill>
                    <a:srgbClr val="603000"/>
                  </a:solidFill>
                  <a:ln w="9525">
                    <a:noFill/>
                    <a:round/>
                    <a:headEnd/>
                    <a:tailEnd/>
                  </a:ln>
                </p:spPr>
                <p:txBody>
                  <a:bodyPr/>
                  <a:lstStyle/>
                  <a:p>
                    <a:endParaRPr lang="es-ES"/>
                  </a:p>
                </p:txBody>
              </p:sp>
              <p:sp>
                <p:nvSpPr>
                  <p:cNvPr id="17556" name="Freeform 135"/>
                  <p:cNvSpPr>
                    <a:spLocks/>
                  </p:cNvSpPr>
                  <p:nvPr/>
                </p:nvSpPr>
                <p:spPr bwMode="auto">
                  <a:xfrm>
                    <a:off x="4702" y="1739"/>
                    <a:ext cx="20" cy="23"/>
                  </a:xfrm>
                  <a:custGeom>
                    <a:avLst/>
                    <a:gdLst>
                      <a:gd name="T0" fmla="*/ 0 w 41"/>
                      <a:gd name="T1" fmla="*/ 5 h 48"/>
                      <a:gd name="T2" fmla="*/ 1 w 41"/>
                      <a:gd name="T3" fmla="*/ 3 h 48"/>
                      <a:gd name="T4" fmla="*/ 1 w 41"/>
                      <a:gd name="T5" fmla="*/ 1 h 48"/>
                      <a:gd name="T6" fmla="*/ 5 w 41"/>
                      <a:gd name="T7" fmla="*/ 0 h 48"/>
                      <a:gd name="T8" fmla="*/ 2 w 41"/>
                      <a:gd name="T9" fmla="*/ 3 h 48"/>
                      <a:gd name="T10" fmla="*/ 0 w 41"/>
                      <a:gd name="T11" fmla="*/ 5 h 48"/>
                      <a:gd name="T12" fmla="*/ 0 60000 65536"/>
                      <a:gd name="T13" fmla="*/ 0 60000 65536"/>
                      <a:gd name="T14" fmla="*/ 0 60000 65536"/>
                      <a:gd name="T15" fmla="*/ 0 60000 65536"/>
                      <a:gd name="T16" fmla="*/ 0 60000 65536"/>
                      <a:gd name="T17" fmla="*/ 0 60000 65536"/>
                      <a:gd name="T18" fmla="*/ 0 w 41"/>
                      <a:gd name="T19" fmla="*/ 0 h 48"/>
                      <a:gd name="T20" fmla="*/ 41 w 41"/>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41" h="48">
                        <a:moveTo>
                          <a:pt x="0" y="48"/>
                        </a:moveTo>
                        <a:lnTo>
                          <a:pt x="9" y="24"/>
                        </a:lnTo>
                        <a:lnTo>
                          <a:pt x="15" y="13"/>
                        </a:lnTo>
                        <a:lnTo>
                          <a:pt x="41" y="0"/>
                        </a:lnTo>
                        <a:lnTo>
                          <a:pt x="20" y="25"/>
                        </a:lnTo>
                        <a:lnTo>
                          <a:pt x="0" y="48"/>
                        </a:lnTo>
                        <a:close/>
                      </a:path>
                    </a:pathLst>
                  </a:custGeom>
                  <a:solidFill>
                    <a:srgbClr val="603000"/>
                  </a:solidFill>
                  <a:ln w="9525">
                    <a:noFill/>
                    <a:round/>
                    <a:headEnd/>
                    <a:tailEnd/>
                  </a:ln>
                </p:spPr>
                <p:txBody>
                  <a:bodyPr/>
                  <a:lstStyle/>
                  <a:p>
                    <a:endParaRPr lang="es-ES"/>
                  </a:p>
                </p:txBody>
              </p:sp>
              <p:sp>
                <p:nvSpPr>
                  <p:cNvPr id="17557" name="Freeform 136"/>
                  <p:cNvSpPr>
                    <a:spLocks/>
                  </p:cNvSpPr>
                  <p:nvPr/>
                </p:nvSpPr>
                <p:spPr bwMode="auto">
                  <a:xfrm>
                    <a:off x="4690" y="1753"/>
                    <a:ext cx="30" cy="36"/>
                  </a:xfrm>
                  <a:custGeom>
                    <a:avLst/>
                    <a:gdLst>
                      <a:gd name="T0" fmla="*/ 0 w 59"/>
                      <a:gd name="T1" fmla="*/ 9 h 73"/>
                      <a:gd name="T2" fmla="*/ 3 w 59"/>
                      <a:gd name="T3" fmla="*/ 6 h 73"/>
                      <a:gd name="T4" fmla="*/ 3 w 59"/>
                      <a:gd name="T5" fmla="*/ 4 h 73"/>
                      <a:gd name="T6" fmla="*/ 4 w 59"/>
                      <a:gd name="T7" fmla="*/ 2 h 73"/>
                      <a:gd name="T8" fmla="*/ 5 w 59"/>
                      <a:gd name="T9" fmla="*/ 1 h 73"/>
                      <a:gd name="T10" fmla="*/ 8 w 59"/>
                      <a:gd name="T11" fmla="*/ 0 h 73"/>
                      <a:gd name="T12" fmla="*/ 5 w 59"/>
                      <a:gd name="T13" fmla="*/ 3 h 73"/>
                      <a:gd name="T14" fmla="*/ 5 w 59"/>
                      <a:gd name="T15" fmla="*/ 4 h 73"/>
                      <a:gd name="T16" fmla="*/ 4 w 59"/>
                      <a:gd name="T17" fmla="*/ 6 h 73"/>
                      <a:gd name="T18" fmla="*/ 0 w 59"/>
                      <a:gd name="T19" fmla="*/ 9 h 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9"/>
                      <a:gd name="T31" fmla="*/ 0 h 73"/>
                      <a:gd name="T32" fmla="*/ 59 w 59"/>
                      <a:gd name="T33" fmla="*/ 73 h 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9" h="73">
                        <a:moveTo>
                          <a:pt x="0" y="73"/>
                        </a:moveTo>
                        <a:lnTo>
                          <a:pt x="17" y="52"/>
                        </a:lnTo>
                        <a:lnTo>
                          <a:pt x="22" y="35"/>
                        </a:lnTo>
                        <a:lnTo>
                          <a:pt x="30" y="20"/>
                        </a:lnTo>
                        <a:lnTo>
                          <a:pt x="39" y="11"/>
                        </a:lnTo>
                        <a:lnTo>
                          <a:pt x="59" y="0"/>
                        </a:lnTo>
                        <a:lnTo>
                          <a:pt x="39" y="25"/>
                        </a:lnTo>
                        <a:lnTo>
                          <a:pt x="33" y="39"/>
                        </a:lnTo>
                        <a:lnTo>
                          <a:pt x="28" y="49"/>
                        </a:lnTo>
                        <a:lnTo>
                          <a:pt x="0" y="73"/>
                        </a:lnTo>
                        <a:close/>
                      </a:path>
                    </a:pathLst>
                  </a:custGeom>
                  <a:solidFill>
                    <a:srgbClr val="603000"/>
                  </a:solidFill>
                  <a:ln w="9525">
                    <a:noFill/>
                    <a:round/>
                    <a:headEnd/>
                    <a:tailEnd/>
                  </a:ln>
                </p:spPr>
                <p:txBody>
                  <a:bodyPr/>
                  <a:lstStyle/>
                  <a:p>
                    <a:endParaRPr lang="es-ES"/>
                  </a:p>
                </p:txBody>
              </p:sp>
              <p:sp>
                <p:nvSpPr>
                  <p:cNvPr id="17558" name="Freeform 137"/>
                  <p:cNvSpPr>
                    <a:spLocks/>
                  </p:cNvSpPr>
                  <p:nvPr/>
                </p:nvSpPr>
                <p:spPr bwMode="auto">
                  <a:xfrm>
                    <a:off x="4721" y="1692"/>
                    <a:ext cx="31" cy="56"/>
                  </a:xfrm>
                  <a:custGeom>
                    <a:avLst/>
                    <a:gdLst>
                      <a:gd name="T0" fmla="*/ 0 w 63"/>
                      <a:gd name="T1" fmla="*/ 15 h 110"/>
                      <a:gd name="T2" fmla="*/ 1 w 63"/>
                      <a:gd name="T3" fmla="*/ 11 h 110"/>
                      <a:gd name="T4" fmla="*/ 2 w 63"/>
                      <a:gd name="T5" fmla="*/ 9 h 110"/>
                      <a:gd name="T6" fmla="*/ 4 w 63"/>
                      <a:gd name="T7" fmla="*/ 6 h 110"/>
                      <a:gd name="T8" fmla="*/ 6 w 63"/>
                      <a:gd name="T9" fmla="*/ 3 h 110"/>
                      <a:gd name="T10" fmla="*/ 7 w 63"/>
                      <a:gd name="T11" fmla="*/ 0 h 110"/>
                      <a:gd name="T12" fmla="*/ 7 w 63"/>
                      <a:gd name="T13" fmla="*/ 4 h 110"/>
                      <a:gd name="T14" fmla="*/ 5 w 63"/>
                      <a:gd name="T15" fmla="*/ 7 h 110"/>
                      <a:gd name="T16" fmla="*/ 2 w 63"/>
                      <a:gd name="T17" fmla="*/ 10 h 110"/>
                      <a:gd name="T18" fmla="*/ 0 w 63"/>
                      <a:gd name="T19" fmla="*/ 15 h 1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110"/>
                      <a:gd name="T32" fmla="*/ 63 w 63"/>
                      <a:gd name="T33" fmla="*/ 110 h 1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110">
                        <a:moveTo>
                          <a:pt x="0" y="110"/>
                        </a:moveTo>
                        <a:lnTo>
                          <a:pt x="13" y="82"/>
                        </a:lnTo>
                        <a:lnTo>
                          <a:pt x="20" y="67"/>
                        </a:lnTo>
                        <a:lnTo>
                          <a:pt x="39" y="46"/>
                        </a:lnTo>
                        <a:lnTo>
                          <a:pt x="55" y="23"/>
                        </a:lnTo>
                        <a:lnTo>
                          <a:pt x="63" y="0"/>
                        </a:lnTo>
                        <a:lnTo>
                          <a:pt x="57" y="26"/>
                        </a:lnTo>
                        <a:lnTo>
                          <a:pt x="44" y="54"/>
                        </a:lnTo>
                        <a:lnTo>
                          <a:pt x="22" y="77"/>
                        </a:lnTo>
                        <a:lnTo>
                          <a:pt x="0" y="110"/>
                        </a:lnTo>
                        <a:close/>
                      </a:path>
                    </a:pathLst>
                  </a:custGeom>
                  <a:solidFill>
                    <a:srgbClr val="603000"/>
                  </a:solidFill>
                  <a:ln w="9525">
                    <a:noFill/>
                    <a:round/>
                    <a:headEnd/>
                    <a:tailEnd/>
                  </a:ln>
                </p:spPr>
                <p:txBody>
                  <a:bodyPr/>
                  <a:lstStyle/>
                  <a:p>
                    <a:endParaRPr lang="es-ES"/>
                  </a:p>
                </p:txBody>
              </p:sp>
              <p:sp>
                <p:nvSpPr>
                  <p:cNvPr id="17559" name="Freeform 138"/>
                  <p:cNvSpPr>
                    <a:spLocks/>
                  </p:cNvSpPr>
                  <p:nvPr/>
                </p:nvSpPr>
                <p:spPr bwMode="auto">
                  <a:xfrm>
                    <a:off x="4547" y="1795"/>
                    <a:ext cx="37" cy="28"/>
                  </a:xfrm>
                  <a:custGeom>
                    <a:avLst/>
                    <a:gdLst>
                      <a:gd name="T0" fmla="*/ 0 w 74"/>
                      <a:gd name="T1" fmla="*/ 4 h 56"/>
                      <a:gd name="T2" fmla="*/ 2 w 74"/>
                      <a:gd name="T3" fmla="*/ 6 h 56"/>
                      <a:gd name="T4" fmla="*/ 5 w 74"/>
                      <a:gd name="T5" fmla="*/ 7 h 56"/>
                      <a:gd name="T6" fmla="*/ 5 w 74"/>
                      <a:gd name="T7" fmla="*/ 7 h 56"/>
                      <a:gd name="T8" fmla="*/ 7 w 74"/>
                      <a:gd name="T9" fmla="*/ 7 h 56"/>
                      <a:gd name="T10" fmla="*/ 6 w 74"/>
                      <a:gd name="T11" fmla="*/ 5 h 56"/>
                      <a:gd name="T12" fmla="*/ 7 w 74"/>
                      <a:gd name="T13" fmla="*/ 3 h 56"/>
                      <a:gd name="T14" fmla="*/ 9 w 74"/>
                      <a:gd name="T15" fmla="*/ 2 h 56"/>
                      <a:gd name="T16" fmla="*/ 9 w 74"/>
                      <a:gd name="T17" fmla="*/ 0 h 56"/>
                      <a:gd name="T18" fmla="*/ 6 w 74"/>
                      <a:gd name="T19" fmla="*/ 2 h 56"/>
                      <a:gd name="T20" fmla="*/ 5 w 74"/>
                      <a:gd name="T21" fmla="*/ 3 h 56"/>
                      <a:gd name="T22" fmla="*/ 6 w 74"/>
                      <a:gd name="T23" fmla="*/ 5 h 56"/>
                      <a:gd name="T24" fmla="*/ 5 w 74"/>
                      <a:gd name="T25" fmla="*/ 6 h 56"/>
                      <a:gd name="T26" fmla="*/ 3 w 74"/>
                      <a:gd name="T27" fmla="*/ 6 h 56"/>
                      <a:gd name="T28" fmla="*/ 0 w 74"/>
                      <a:gd name="T29" fmla="*/ 4 h 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4"/>
                      <a:gd name="T46" fmla="*/ 0 h 56"/>
                      <a:gd name="T47" fmla="*/ 74 w 74"/>
                      <a:gd name="T48" fmla="*/ 56 h 5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4" h="56">
                        <a:moveTo>
                          <a:pt x="0" y="32"/>
                        </a:moveTo>
                        <a:lnTo>
                          <a:pt x="19" y="44"/>
                        </a:lnTo>
                        <a:lnTo>
                          <a:pt x="36" y="56"/>
                        </a:lnTo>
                        <a:lnTo>
                          <a:pt x="43" y="56"/>
                        </a:lnTo>
                        <a:lnTo>
                          <a:pt x="58" y="49"/>
                        </a:lnTo>
                        <a:lnTo>
                          <a:pt x="52" y="37"/>
                        </a:lnTo>
                        <a:lnTo>
                          <a:pt x="56" y="21"/>
                        </a:lnTo>
                        <a:lnTo>
                          <a:pt x="65" y="9"/>
                        </a:lnTo>
                        <a:lnTo>
                          <a:pt x="74" y="0"/>
                        </a:lnTo>
                        <a:lnTo>
                          <a:pt x="54" y="14"/>
                        </a:lnTo>
                        <a:lnTo>
                          <a:pt x="47" y="24"/>
                        </a:lnTo>
                        <a:lnTo>
                          <a:pt x="48" y="39"/>
                        </a:lnTo>
                        <a:lnTo>
                          <a:pt x="41" y="46"/>
                        </a:lnTo>
                        <a:lnTo>
                          <a:pt x="26" y="41"/>
                        </a:lnTo>
                        <a:lnTo>
                          <a:pt x="0" y="32"/>
                        </a:lnTo>
                        <a:close/>
                      </a:path>
                    </a:pathLst>
                  </a:custGeom>
                  <a:solidFill>
                    <a:srgbClr val="603000"/>
                  </a:solidFill>
                  <a:ln w="9525">
                    <a:noFill/>
                    <a:round/>
                    <a:headEnd/>
                    <a:tailEnd/>
                  </a:ln>
                </p:spPr>
                <p:txBody>
                  <a:bodyPr/>
                  <a:lstStyle/>
                  <a:p>
                    <a:endParaRPr lang="es-ES"/>
                  </a:p>
                </p:txBody>
              </p:sp>
              <p:sp>
                <p:nvSpPr>
                  <p:cNvPr id="17560" name="Freeform 139"/>
                  <p:cNvSpPr>
                    <a:spLocks/>
                  </p:cNvSpPr>
                  <p:nvPr/>
                </p:nvSpPr>
                <p:spPr bwMode="auto">
                  <a:xfrm>
                    <a:off x="4553" y="1807"/>
                    <a:ext cx="13" cy="7"/>
                  </a:xfrm>
                  <a:custGeom>
                    <a:avLst/>
                    <a:gdLst>
                      <a:gd name="T0" fmla="*/ 0 w 25"/>
                      <a:gd name="T1" fmla="*/ 1 h 14"/>
                      <a:gd name="T2" fmla="*/ 2 w 25"/>
                      <a:gd name="T3" fmla="*/ 2 h 14"/>
                      <a:gd name="T4" fmla="*/ 4 w 25"/>
                      <a:gd name="T5" fmla="*/ 2 h 14"/>
                      <a:gd name="T6" fmla="*/ 4 w 25"/>
                      <a:gd name="T7" fmla="*/ 0 h 14"/>
                      <a:gd name="T8" fmla="*/ 0 w 25"/>
                      <a:gd name="T9" fmla="*/ 1 h 14"/>
                      <a:gd name="T10" fmla="*/ 0 60000 65536"/>
                      <a:gd name="T11" fmla="*/ 0 60000 65536"/>
                      <a:gd name="T12" fmla="*/ 0 60000 65536"/>
                      <a:gd name="T13" fmla="*/ 0 60000 65536"/>
                      <a:gd name="T14" fmla="*/ 0 60000 65536"/>
                      <a:gd name="T15" fmla="*/ 0 w 25"/>
                      <a:gd name="T16" fmla="*/ 0 h 14"/>
                      <a:gd name="T17" fmla="*/ 25 w 25"/>
                      <a:gd name="T18" fmla="*/ 14 h 14"/>
                    </a:gdLst>
                    <a:ahLst/>
                    <a:cxnLst>
                      <a:cxn ang="T10">
                        <a:pos x="T0" y="T1"/>
                      </a:cxn>
                      <a:cxn ang="T11">
                        <a:pos x="T2" y="T3"/>
                      </a:cxn>
                      <a:cxn ang="T12">
                        <a:pos x="T4" y="T5"/>
                      </a:cxn>
                      <a:cxn ang="T13">
                        <a:pos x="T6" y="T7"/>
                      </a:cxn>
                      <a:cxn ang="T14">
                        <a:pos x="T8" y="T9"/>
                      </a:cxn>
                    </a:cxnLst>
                    <a:rect l="T15" t="T16" r="T17" b="T18"/>
                    <a:pathLst>
                      <a:path w="25" h="14">
                        <a:moveTo>
                          <a:pt x="0" y="5"/>
                        </a:moveTo>
                        <a:lnTo>
                          <a:pt x="11" y="10"/>
                        </a:lnTo>
                        <a:lnTo>
                          <a:pt x="25" y="14"/>
                        </a:lnTo>
                        <a:lnTo>
                          <a:pt x="25" y="0"/>
                        </a:lnTo>
                        <a:lnTo>
                          <a:pt x="0" y="5"/>
                        </a:lnTo>
                        <a:close/>
                      </a:path>
                    </a:pathLst>
                  </a:custGeom>
                  <a:solidFill>
                    <a:srgbClr val="603000"/>
                  </a:solidFill>
                  <a:ln w="9525">
                    <a:noFill/>
                    <a:round/>
                    <a:headEnd/>
                    <a:tailEnd/>
                  </a:ln>
                </p:spPr>
                <p:txBody>
                  <a:bodyPr/>
                  <a:lstStyle/>
                  <a:p>
                    <a:endParaRPr lang="es-ES"/>
                  </a:p>
                </p:txBody>
              </p:sp>
              <p:sp>
                <p:nvSpPr>
                  <p:cNvPr id="17561" name="Freeform 140"/>
                  <p:cNvSpPr>
                    <a:spLocks/>
                  </p:cNvSpPr>
                  <p:nvPr/>
                </p:nvSpPr>
                <p:spPr bwMode="auto">
                  <a:xfrm>
                    <a:off x="4457" y="1789"/>
                    <a:ext cx="78" cy="109"/>
                  </a:xfrm>
                  <a:custGeom>
                    <a:avLst/>
                    <a:gdLst>
                      <a:gd name="T0" fmla="*/ 19 w 157"/>
                      <a:gd name="T1" fmla="*/ 27 h 219"/>
                      <a:gd name="T2" fmla="*/ 19 w 157"/>
                      <a:gd name="T3" fmla="*/ 23 h 219"/>
                      <a:gd name="T4" fmla="*/ 17 w 157"/>
                      <a:gd name="T5" fmla="*/ 19 h 219"/>
                      <a:gd name="T6" fmla="*/ 16 w 157"/>
                      <a:gd name="T7" fmla="*/ 17 h 219"/>
                      <a:gd name="T8" fmla="*/ 14 w 157"/>
                      <a:gd name="T9" fmla="*/ 14 h 219"/>
                      <a:gd name="T10" fmla="*/ 13 w 157"/>
                      <a:gd name="T11" fmla="*/ 12 h 219"/>
                      <a:gd name="T12" fmla="*/ 12 w 157"/>
                      <a:gd name="T13" fmla="*/ 10 h 219"/>
                      <a:gd name="T14" fmla="*/ 9 w 157"/>
                      <a:gd name="T15" fmla="*/ 7 h 219"/>
                      <a:gd name="T16" fmla="*/ 6 w 157"/>
                      <a:gd name="T17" fmla="*/ 5 h 219"/>
                      <a:gd name="T18" fmla="*/ 2 w 157"/>
                      <a:gd name="T19" fmla="*/ 2 h 219"/>
                      <a:gd name="T20" fmla="*/ 0 w 157"/>
                      <a:gd name="T21" fmla="*/ 0 h 219"/>
                      <a:gd name="T22" fmla="*/ 1 w 157"/>
                      <a:gd name="T23" fmla="*/ 2 h 219"/>
                      <a:gd name="T24" fmla="*/ 5 w 157"/>
                      <a:gd name="T25" fmla="*/ 6 h 219"/>
                      <a:gd name="T26" fmla="*/ 7 w 157"/>
                      <a:gd name="T27" fmla="*/ 7 h 219"/>
                      <a:gd name="T28" fmla="*/ 8 w 157"/>
                      <a:gd name="T29" fmla="*/ 9 h 219"/>
                      <a:gd name="T30" fmla="*/ 10 w 157"/>
                      <a:gd name="T31" fmla="*/ 11 h 219"/>
                      <a:gd name="T32" fmla="*/ 13 w 157"/>
                      <a:gd name="T33" fmla="*/ 13 h 219"/>
                      <a:gd name="T34" fmla="*/ 14 w 157"/>
                      <a:gd name="T35" fmla="*/ 16 h 219"/>
                      <a:gd name="T36" fmla="*/ 16 w 157"/>
                      <a:gd name="T37" fmla="*/ 19 h 219"/>
                      <a:gd name="T38" fmla="*/ 17 w 157"/>
                      <a:gd name="T39" fmla="*/ 22 h 219"/>
                      <a:gd name="T40" fmla="*/ 17 w 157"/>
                      <a:gd name="T41" fmla="*/ 24 h 219"/>
                      <a:gd name="T42" fmla="*/ 19 w 157"/>
                      <a:gd name="T43" fmla="*/ 27 h 2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7"/>
                      <a:gd name="T67" fmla="*/ 0 h 219"/>
                      <a:gd name="T68" fmla="*/ 157 w 157"/>
                      <a:gd name="T69" fmla="*/ 219 h 21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7" h="219">
                        <a:moveTo>
                          <a:pt x="157" y="219"/>
                        </a:moveTo>
                        <a:lnTo>
                          <a:pt x="155" y="189"/>
                        </a:lnTo>
                        <a:lnTo>
                          <a:pt x="140" y="158"/>
                        </a:lnTo>
                        <a:lnTo>
                          <a:pt x="129" y="136"/>
                        </a:lnTo>
                        <a:lnTo>
                          <a:pt x="116" y="118"/>
                        </a:lnTo>
                        <a:lnTo>
                          <a:pt x="109" y="101"/>
                        </a:lnTo>
                        <a:lnTo>
                          <a:pt x="96" y="83"/>
                        </a:lnTo>
                        <a:lnTo>
                          <a:pt x="74" y="60"/>
                        </a:lnTo>
                        <a:lnTo>
                          <a:pt x="51" y="46"/>
                        </a:lnTo>
                        <a:lnTo>
                          <a:pt x="20" y="17"/>
                        </a:lnTo>
                        <a:lnTo>
                          <a:pt x="0" y="0"/>
                        </a:lnTo>
                        <a:lnTo>
                          <a:pt x="13" y="22"/>
                        </a:lnTo>
                        <a:lnTo>
                          <a:pt x="44" y="49"/>
                        </a:lnTo>
                        <a:lnTo>
                          <a:pt x="62" y="63"/>
                        </a:lnTo>
                        <a:lnTo>
                          <a:pt x="68" y="76"/>
                        </a:lnTo>
                        <a:lnTo>
                          <a:pt x="81" y="88"/>
                        </a:lnTo>
                        <a:lnTo>
                          <a:pt x="105" y="108"/>
                        </a:lnTo>
                        <a:lnTo>
                          <a:pt x="112" y="130"/>
                        </a:lnTo>
                        <a:lnTo>
                          <a:pt x="133" y="158"/>
                        </a:lnTo>
                        <a:lnTo>
                          <a:pt x="140" y="177"/>
                        </a:lnTo>
                        <a:lnTo>
                          <a:pt x="142" y="193"/>
                        </a:lnTo>
                        <a:lnTo>
                          <a:pt x="157" y="219"/>
                        </a:lnTo>
                        <a:close/>
                      </a:path>
                    </a:pathLst>
                  </a:custGeom>
                  <a:solidFill>
                    <a:srgbClr val="603000"/>
                  </a:solidFill>
                  <a:ln w="9525">
                    <a:noFill/>
                    <a:round/>
                    <a:headEnd/>
                    <a:tailEnd/>
                  </a:ln>
                </p:spPr>
                <p:txBody>
                  <a:bodyPr/>
                  <a:lstStyle/>
                  <a:p>
                    <a:endParaRPr lang="es-ES"/>
                  </a:p>
                </p:txBody>
              </p:sp>
              <p:sp>
                <p:nvSpPr>
                  <p:cNvPr id="17562" name="Freeform 141"/>
                  <p:cNvSpPr>
                    <a:spLocks/>
                  </p:cNvSpPr>
                  <p:nvPr/>
                </p:nvSpPr>
                <p:spPr bwMode="auto">
                  <a:xfrm>
                    <a:off x="4493" y="1816"/>
                    <a:ext cx="42" cy="61"/>
                  </a:xfrm>
                  <a:custGeom>
                    <a:avLst/>
                    <a:gdLst>
                      <a:gd name="T0" fmla="*/ 10 w 85"/>
                      <a:gd name="T1" fmla="*/ 16 h 120"/>
                      <a:gd name="T2" fmla="*/ 9 w 85"/>
                      <a:gd name="T3" fmla="*/ 13 h 120"/>
                      <a:gd name="T4" fmla="*/ 8 w 85"/>
                      <a:gd name="T5" fmla="*/ 12 h 120"/>
                      <a:gd name="T6" fmla="*/ 8 w 85"/>
                      <a:gd name="T7" fmla="*/ 10 h 120"/>
                      <a:gd name="T8" fmla="*/ 6 w 85"/>
                      <a:gd name="T9" fmla="*/ 8 h 120"/>
                      <a:gd name="T10" fmla="*/ 5 w 85"/>
                      <a:gd name="T11" fmla="*/ 7 h 120"/>
                      <a:gd name="T12" fmla="*/ 5 w 85"/>
                      <a:gd name="T13" fmla="*/ 5 h 120"/>
                      <a:gd name="T14" fmla="*/ 3 w 85"/>
                      <a:gd name="T15" fmla="*/ 3 h 120"/>
                      <a:gd name="T16" fmla="*/ 0 w 85"/>
                      <a:gd name="T17" fmla="*/ 0 h 120"/>
                      <a:gd name="T18" fmla="*/ 4 w 85"/>
                      <a:gd name="T19" fmla="*/ 2 h 120"/>
                      <a:gd name="T20" fmla="*/ 5 w 85"/>
                      <a:gd name="T21" fmla="*/ 4 h 120"/>
                      <a:gd name="T22" fmla="*/ 5 w 85"/>
                      <a:gd name="T23" fmla="*/ 6 h 120"/>
                      <a:gd name="T24" fmla="*/ 8 w 85"/>
                      <a:gd name="T25" fmla="*/ 8 h 120"/>
                      <a:gd name="T26" fmla="*/ 8 w 85"/>
                      <a:gd name="T27" fmla="*/ 10 h 120"/>
                      <a:gd name="T28" fmla="*/ 9 w 85"/>
                      <a:gd name="T29" fmla="*/ 12 h 120"/>
                      <a:gd name="T30" fmla="*/ 10 w 85"/>
                      <a:gd name="T31" fmla="*/ 16 h 1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5"/>
                      <a:gd name="T49" fmla="*/ 0 h 120"/>
                      <a:gd name="T50" fmla="*/ 85 w 85"/>
                      <a:gd name="T51" fmla="*/ 120 h 1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5" h="120">
                        <a:moveTo>
                          <a:pt x="85" y="120"/>
                        </a:moveTo>
                        <a:lnTo>
                          <a:pt x="73" y="101"/>
                        </a:lnTo>
                        <a:lnTo>
                          <a:pt x="70" y="88"/>
                        </a:lnTo>
                        <a:lnTo>
                          <a:pt x="66" y="75"/>
                        </a:lnTo>
                        <a:lnTo>
                          <a:pt x="53" y="63"/>
                        </a:lnTo>
                        <a:lnTo>
                          <a:pt x="44" y="54"/>
                        </a:lnTo>
                        <a:lnTo>
                          <a:pt x="40" y="33"/>
                        </a:lnTo>
                        <a:lnTo>
                          <a:pt x="24" y="18"/>
                        </a:lnTo>
                        <a:lnTo>
                          <a:pt x="0" y="0"/>
                        </a:lnTo>
                        <a:lnTo>
                          <a:pt x="35" y="15"/>
                        </a:lnTo>
                        <a:lnTo>
                          <a:pt x="44" y="29"/>
                        </a:lnTo>
                        <a:lnTo>
                          <a:pt x="46" y="42"/>
                        </a:lnTo>
                        <a:lnTo>
                          <a:pt x="64" y="60"/>
                        </a:lnTo>
                        <a:lnTo>
                          <a:pt x="70" y="73"/>
                        </a:lnTo>
                        <a:lnTo>
                          <a:pt x="75" y="95"/>
                        </a:lnTo>
                        <a:lnTo>
                          <a:pt x="85" y="120"/>
                        </a:lnTo>
                        <a:close/>
                      </a:path>
                    </a:pathLst>
                  </a:custGeom>
                  <a:solidFill>
                    <a:srgbClr val="603000"/>
                  </a:solidFill>
                  <a:ln w="9525">
                    <a:noFill/>
                    <a:round/>
                    <a:headEnd/>
                    <a:tailEnd/>
                  </a:ln>
                </p:spPr>
                <p:txBody>
                  <a:bodyPr/>
                  <a:lstStyle/>
                  <a:p>
                    <a:endParaRPr lang="es-ES"/>
                  </a:p>
                </p:txBody>
              </p:sp>
              <p:sp>
                <p:nvSpPr>
                  <p:cNvPr id="17563" name="Freeform 142"/>
                  <p:cNvSpPr>
                    <a:spLocks/>
                  </p:cNvSpPr>
                  <p:nvPr/>
                </p:nvSpPr>
                <p:spPr bwMode="auto">
                  <a:xfrm>
                    <a:off x="4451" y="1772"/>
                    <a:ext cx="71" cy="62"/>
                  </a:xfrm>
                  <a:custGeom>
                    <a:avLst/>
                    <a:gdLst>
                      <a:gd name="T0" fmla="*/ 18 w 142"/>
                      <a:gd name="T1" fmla="*/ 16 h 124"/>
                      <a:gd name="T2" fmla="*/ 17 w 142"/>
                      <a:gd name="T3" fmla="*/ 13 h 124"/>
                      <a:gd name="T4" fmla="*/ 12 w 142"/>
                      <a:gd name="T5" fmla="*/ 12 h 124"/>
                      <a:gd name="T6" fmla="*/ 9 w 142"/>
                      <a:gd name="T7" fmla="*/ 10 h 124"/>
                      <a:gd name="T8" fmla="*/ 6 w 142"/>
                      <a:gd name="T9" fmla="*/ 8 h 124"/>
                      <a:gd name="T10" fmla="*/ 5 w 142"/>
                      <a:gd name="T11" fmla="*/ 6 h 124"/>
                      <a:gd name="T12" fmla="*/ 4 w 142"/>
                      <a:gd name="T13" fmla="*/ 4 h 124"/>
                      <a:gd name="T14" fmla="*/ 3 w 142"/>
                      <a:gd name="T15" fmla="*/ 2 h 124"/>
                      <a:gd name="T16" fmla="*/ 0 w 142"/>
                      <a:gd name="T17" fmla="*/ 0 h 124"/>
                      <a:gd name="T18" fmla="*/ 4 w 142"/>
                      <a:gd name="T19" fmla="*/ 3 h 124"/>
                      <a:gd name="T20" fmla="*/ 6 w 142"/>
                      <a:gd name="T21" fmla="*/ 5 h 124"/>
                      <a:gd name="T22" fmla="*/ 8 w 142"/>
                      <a:gd name="T23" fmla="*/ 7 h 124"/>
                      <a:gd name="T24" fmla="*/ 9 w 142"/>
                      <a:gd name="T25" fmla="*/ 9 h 124"/>
                      <a:gd name="T26" fmla="*/ 10 w 142"/>
                      <a:gd name="T27" fmla="*/ 10 h 124"/>
                      <a:gd name="T28" fmla="*/ 14 w 142"/>
                      <a:gd name="T29" fmla="*/ 11 h 124"/>
                      <a:gd name="T30" fmla="*/ 17 w 142"/>
                      <a:gd name="T31" fmla="*/ 13 h 124"/>
                      <a:gd name="T32" fmla="*/ 18 w 142"/>
                      <a:gd name="T33" fmla="*/ 16 h 1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2"/>
                      <a:gd name="T52" fmla="*/ 0 h 124"/>
                      <a:gd name="T53" fmla="*/ 142 w 142"/>
                      <a:gd name="T54" fmla="*/ 124 h 1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2" h="124">
                        <a:moveTo>
                          <a:pt x="142" y="124"/>
                        </a:moveTo>
                        <a:lnTo>
                          <a:pt x="129" y="103"/>
                        </a:lnTo>
                        <a:lnTo>
                          <a:pt x="101" y="89"/>
                        </a:lnTo>
                        <a:lnTo>
                          <a:pt x="72" y="77"/>
                        </a:lnTo>
                        <a:lnTo>
                          <a:pt x="51" y="63"/>
                        </a:lnTo>
                        <a:lnTo>
                          <a:pt x="46" y="45"/>
                        </a:lnTo>
                        <a:lnTo>
                          <a:pt x="35" y="30"/>
                        </a:lnTo>
                        <a:lnTo>
                          <a:pt x="24" y="16"/>
                        </a:lnTo>
                        <a:lnTo>
                          <a:pt x="0" y="0"/>
                        </a:lnTo>
                        <a:lnTo>
                          <a:pt x="35" y="17"/>
                        </a:lnTo>
                        <a:lnTo>
                          <a:pt x="48" y="33"/>
                        </a:lnTo>
                        <a:lnTo>
                          <a:pt x="64" y="54"/>
                        </a:lnTo>
                        <a:lnTo>
                          <a:pt x="73" y="72"/>
                        </a:lnTo>
                        <a:lnTo>
                          <a:pt x="85" y="77"/>
                        </a:lnTo>
                        <a:lnTo>
                          <a:pt x="118" y="87"/>
                        </a:lnTo>
                        <a:lnTo>
                          <a:pt x="132" y="101"/>
                        </a:lnTo>
                        <a:lnTo>
                          <a:pt x="142" y="124"/>
                        </a:lnTo>
                        <a:close/>
                      </a:path>
                    </a:pathLst>
                  </a:custGeom>
                  <a:solidFill>
                    <a:srgbClr val="603000"/>
                  </a:solidFill>
                  <a:ln w="9525">
                    <a:noFill/>
                    <a:round/>
                    <a:headEnd/>
                    <a:tailEnd/>
                  </a:ln>
                </p:spPr>
                <p:txBody>
                  <a:bodyPr/>
                  <a:lstStyle/>
                  <a:p>
                    <a:endParaRPr lang="es-ES"/>
                  </a:p>
                </p:txBody>
              </p:sp>
              <p:sp>
                <p:nvSpPr>
                  <p:cNvPr id="17564" name="Freeform 143"/>
                  <p:cNvSpPr>
                    <a:spLocks/>
                  </p:cNvSpPr>
                  <p:nvPr/>
                </p:nvSpPr>
                <p:spPr bwMode="auto">
                  <a:xfrm>
                    <a:off x="4480" y="1790"/>
                    <a:ext cx="82" cy="62"/>
                  </a:xfrm>
                  <a:custGeom>
                    <a:avLst/>
                    <a:gdLst>
                      <a:gd name="T0" fmla="*/ 21 w 164"/>
                      <a:gd name="T1" fmla="*/ 15 h 125"/>
                      <a:gd name="T2" fmla="*/ 20 w 164"/>
                      <a:gd name="T3" fmla="*/ 12 h 125"/>
                      <a:gd name="T4" fmla="*/ 19 w 164"/>
                      <a:gd name="T5" fmla="*/ 11 h 125"/>
                      <a:gd name="T6" fmla="*/ 15 w 164"/>
                      <a:gd name="T7" fmla="*/ 10 h 125"/>
                      <a:gd name="T8" fmla="*/ 12 w 164"/>
                      <a:gd name="T9" fmla="*/ 8 h 125"/>
                      <a:gd name="T10" fmla="*/ 10 w 164"/>
                      <a:gd name="T11" fmla="*/ 7 h 125"/>
                      <a:gd name="T12" fmla="*/ 7 w 164"/>
                      <a:gd name="T13" fmla="*/ 5 h 125"/>
                      <a:gd name="T14" fmla="*/ 3 w 164"/>
                      <a:gd name="T15" fmla="*/ 4 h 125"/>
                      <a:gd name="T16" fmla="*/ 3 w 164"/>
                      <a:gd name="T17" fmla="*/ 3 h 125"/>
                      <a:gd name="T18" fmla="*/ 3 w 164"/>
                      <a:gd name="T19" fmla="*/ 2 h 125"/>
                      <a:gd name="T20" fmla="*/ 0 w 164"/>
                      <a:gd name="T21" fmla="*/ 0 h 125"/>
                      <a:gd name="T22" fmla="*/ 5 w 164"/>
                      <a:gd name="T23" fmla="*/ 2 h 125"/>
                      <a:gd name="T24" fmla="*/ 5 w 164"/>
                      <a:gd name="T25" fmla="*/ 4 h 125"/>
                      <a:gd name="T26" fmla="*/ 7 w 164"/>
                      <a:gd name="T27" fmla="*/ 4 h 125"/>
                      <a:gd name="T28" fmla="*/ 10 w 164"/>
                      <a:gd name="T29" fmla="*/ 6 h 125"/>
                      <a:gd name="T30" fmla="*/ 10 w 164"/>
                      <a:gd name="T31" fmla="*/ 7 h 125"/>
                      <a:gd name="T32" fmla="*/ 14 w 164"/>
                      <a:gd name="T33" fmla="*/ 8 h 125"/>
                      <a:gd name="T34" fmla="*/ 18 w 164"/>
                      <a:gd name="T35" fmla="*/ 10 h 125"/>
                      <a:gd name="T36" fmla="*/ 20 w 164"/>
                      <a:gd name="T37" fmla="*/ 12 h 125"/>
                      <a:gd name="T38" fmla="*/ 20 w 164"/>
                      <a:gd name="T39" fmla="*/ 13 h 125"/>
                      <a:gd name="T40" fmla="*/ 21 w 164"/>
                      <a:gd name="T41" fmla="*/ 15 h 12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4"/>
                      <a:gd name="T64" fmla="*/ 0 h 125"/>
                      <a:gd name="T65" fmla="*/ 164 w 164"/>
                      <a:gd name="T66" fmla="*/ 125 h 12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4" h="125">
                        <a:moveTo>
                          <a:pt x="164" y="125"/>
                        </a:moveTo>
                        <a:lnTo>
                          <a:pt x="157" y="103"/>
                        </a:lnTo>
                        <a:lnTo>
                          <a:pt x="147" y="92"/>
                        </a:lnTo>
                        <a:lnTo>
                          <a:pt x="123" y="80"/>
                        </a:lnTo>
                        <a:lnTo>
                          <a:pt x="103" y="68"/>
                        </a:lnTo>
                        <a:lnTo>
                          <a:pt x="74" y="56"/>
                        </a:lnTo>
                        <a:lnTo>
                          <a:pt x="61" y="44"/>
                        </a:lnTo>
                        <a:lnTo>
                          <a:pt x="28" y="37"/>
                        </a:lnTo>
                        <a:lnTo>
                          <a:pt x="22" y="31"/>
                        </a:lnTo>
                        <a:lnTo>
                          <a:pt x="18" y="17"/>
                        </a:lnTo>
                        <a:lnTo>
                          <a:pt x="0" y="0"/>
                        </a:lnTo>
                        <a:lnTo>
                          <a:pt x="33" y="20"/>
                        </a:lnTo>
                        <a:lnTo>
                          <a:pt x="37" y="33"/>
                        </a:lnTo>
                        <a:lnTo>
                          <a:pt x="63" y="35"/>
                        </a:lnTo>
                        <a:lnTo>
                          <a:pt x="79" y="49"/>
                        </a:lnTo>
                        <a:lnTo>
                          <a:pt x="87" y="59"/>
                        </a:lnTo>
                        <a:lnTo>
                          <a:pt x="118" y="68"/>
                        </a:lnTo>
                        <a:lnTo>
                          <a:pt x="138" y="83"/>
                        </a:lnTo>
                        <a:lnTo>
                          <a:pt x="155" y="96"/>
                        </a:lnTo>
                        <a:lnTo>
                          <a:pt x="160" y="108"/>
                        </a:lnTo>
                        <a:lnTo>
                          <a:pt x="164" y="125"/>
                        </a:lnTo>
                        <a:close/>
                      </a:path>
                    </a:pathLst>
                  </a:custGeom>
                  <a:solidFill>
                    <a:srgbClr val="603000"/>
                  </a:solidFill>
                  <a:ln w="9525">
                    <a:noFill/>
                    <a:round/>
                    <a:headEnd/>
                    <a:tailEnd/>
                  </a:ln>
                </p:spPr>
                <p:txBody>
                  <a:bodyPr/>
                  <a:lstStyle/>
                  <a:p>
                    <a:endParaRPr lang="es-ES"/>
                  </a:p>
                </p:txBody>
              </p:sp>
              <p:sp>
                <p:nvSpPr>
                  <p:cNvPr id="17565" name="Freeform 144"/>
                  <p:cNvSpPr>
                    <a:spLocks/>
                  </p:cNvSpPr>
                  <p:nvPr/>
                </p:nvSpPr>
                <p:spPr bwMode="auto">
                  <a:xfrm>
                    <a:off x="4512" y="1797"/>
                    <a:ext cx="45" cy="35"/>
                  </a:xfrm>
                  <a:custGeom>
                    <a:avLst/>
                    <a:gdLst>
                      <a:gd name="T0" fmla="*/ 11 w 91"/>
                      <a:gd name="T1" fmla="*/ 9 h 70"/>
                      <a:gd name="T2" fmla="*/ 8 w 91"/>
                      <a:gd name="T3" fmla="*/ 6 h 70"/>
                      <a:gd name="T4" fmla="*/ 6 w 91"/>
                      <a:gd name="T5" fmla="*/ 5 h 70"/>
                      <a:gd name="T6" fmla="*/ 3 w 91"/>
                      <a:gd name="T7" fmla="*/ 4 h 70"/>
                      <a:gd name="T8" fmla="*/ 1 w 91"/>
                      <a:gd name="T9" fmla="*/ 3 h 70"/>
                      <a:gd name="T10" fmla="*/ 1 w 91"/>
                      <a:gd name="T11" fmla="*/ 2 h 70"/>
                      <a:gd name="T12" fmla="*/ 0 w 91"/>
                      <a:gd name="T13" fmla="*/ 0 h 70"/>
                      <a:gd name="T14" fmla="*/ 3 w 91"/>
                      <a:gd name="T15" fmla="*/ 3 h 70"/>
                      <a:gd name="T16" fmla="*/ 5 w 91"/>
                      <a:gd name="T17" fmla="*/ 4 h 70"/>
                      <a:gd name="T18" fmla="*/ 9 w 91"/>
                      <a:gd name="T19" fmla="*/ 5 h 70"/>
                      <a:gd name="T20" fmla="*/ 11 w 91"/>
                      <a:gd name="T21" fmla="*/ 9 h 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1"/>
                      <a:gd name="T34" fmla="*/ 0 h 70"/>
                      <a:gd name="T35" fmla="*/ 91 w 91"/>
                      <a:gd name="T36" fmla="*/ 70 h 7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1" h="70">
                        <a:moveTo>
                          <a:pt x="91" y="70"/>
                        </a:moveTo>
                        <a:lnTo>
                          <a:pt x="69" y="50"/>
                        </a:lnTo>
                        <a:lnTo>
                          <a:pt x="52" y="46"/>
                        </a:lnTo>
                        <a:lnTo>
                          <a:pt x="24" y="38"/>
                        </a:lnTo>
                        <a:lnTo>
                          <a:pt x="13" y="28"/>
                        </a:lnTo>
                        <a:lnTo>
                          <a:pt x="8" y="17"/>
                        </a:lnTo>
                        <a:lnTo>
                          <a:pt x="0" y="0"/>
                        </a:lnTo>
                        <a:lnTo>
                          <a:pt x="24" y="24"/>
                        </a:lnTo>
                        <a:lnTo>
                          <a:pt x="43" y="35"/>
                        </a:lnTo>
                        <a:lnTo>
                          <a:pt x="74" y="45"/>
                        </a:lnTo>
                        <a:lnTo>
                          <a:pt x="91" y="70"/>
                        </a:lnTo>
                        <a:close/>
                      </a:path>
                    </a:pathLst>
                  </a:custGeom>
                  <a:solidFill>
                    <a:srgbClr val="603000"/>
                  </a:solidFill>
                  <a:ln w="9525">
                    <a:noFill/>
                    <a:round/>
                    <a:headEnd/>
                    <a:tailEnd/>
                  </a:ln>
                </p:spPr>
                <p:txBody>
                  <a:bodyPr/>
                  <a:lstStyle/>
                  <a:p>
                    <a:endParaRPr lang="es-ES"/>
                  </a:p>
                </p:txBody>
              </p:sp>
              <p:sp>
                <p:nvSpPr>
                  <p:cNvPr id="17566" name="Freeform 145"/>
                  <p:cNvSpPr>
                    <a:spLocks/>
                  </p:cNvSpPr>
                  <p:nvPr/>
                </p:nvSpPr>
                <p:spPr bwMode="auto">
                  <a:xfrm>
                    <a:off x="4521" y="1804"/>
                    <a:ext cx="34" cy="14"/>
                  </a:xfrm>
                  <a:custGeom>
                    <a:avLst/>
                    <a:gdLst>
                      <a:gd name="T0" fmla="*/ 0 w 66"/>
                      <a:gd name="T1" fmla="*/ 0 h 30"/>
                      <a:gd name="T2" fmla="*/ 2 w 66"/>
                      <a:gd name="T3" fmla="*/ 1 h 30"/>
                      <a:gd name="T4" fmla="*/ 6 w 66"/>
                      <a:gd name="T5" fmla="*/ 2 h 30"/>
                      <a:gd name="T6" fmla="*/ 9 w 66"/>
                      <a:gd name="T7" fmla="*/ 3 h 30"/>
                      <a:gd name="T8" fmla="*/ 5 w 66"/>
                      <a:gd name="T9" fmla="*/ 2 h 30"/>
                      <a:gd name="T10" fmla="*/ 3 w 66"/>
                      <a:gd name="T11" fmla="*/ 1 h 30"/>
                      <a:gd name="T12" fmla="*/ 0 w 66"/>
                      <a:gd name="T13" fmla="*/ 0 h 30"/>
                      <a:gd name="T14" fmla="*/ 0 60000 65536"/>
                      <a:gd name="T15" fmla="*/ 0 60000 65536"/>
                      <a:gd name="T16" fmla="*/ 0 60000 65536"/>
                      <a:gd name="T17" fmla="*/ 0 60000 65536"/>
                      <a:gd name="T18" fmla="*/ 0 60000 65536"/>
                      <a:gd name="T19" fmla="*/ 0 60000 65536"/>
                      <a:gd name="T20" fmla="*/ 0 60000 65536"/>
                      <a:gd name="T21" fmla="*/ 0 w 66"/>
                      <a:gd name="T22" fmla="*/ 0 h 30"/>
                      <a:gd name="T23" fmla="*/ 66 w 6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 h="30">
                        <a:moveTo>
                          <a:pt x="0" y="0"/>
                        </a:moveTo>
                        <a:lnTo>
                          <a:pt x="16" y="13"/>
                        </a:lnTo>
                        <a:lnTo>
                          <a:pt x="40" y="23"/>
                        </a:lnTo>
                        <a:lnTo>
                          <a:pt x="66" y="30"/>
                        </a:lnTo>
                        <a:lnTo>
                          <a:pt x="39" y="17"/>
                        </a:lnTo>
                        <a:lnTo>
                          <a:pt x="20" y="13"/>
                        </a:lnTo>
                        <a:lnTo>
                          <a:pt x="0" y="0"/>
                        </a:lnTo>
                        <a:close/>
                      </a:path>
                    </a:pathLst>
                  </a:custGeom>
                  <a:solidFill>
                    <a:srgbClr val="603000"/>
                  </a:solidFill>
                  <a:ln w="9525">
                    <a:noFill/>
                    <a:round/>
                    <a:headEnd/>
                    <a:tailEnd/>
                  </a:ln>
                </p:spPr>
                <p:txBody>
                  <a:bodyPr/>
                  <a:lstStyle/>
                  <a:p>
                    <a:endParaRPr lang="es-ES"/>
                  </a:p>
                </p:txBody>
              </p:sp>
              <p:sp>
                <p:nvSpPr>
                  <p:cNvPr id="17567" name="Freeform 146"/>
                  <p:cNvSpPr>
                    <a:spLocks/>
                  </p:cNvSpPr>
                  <p:nvPr/>
                </p:nvSpPr>
                <p:spPr bwMode="auto">
                  <a:xfrm>
                    <a:off x="4643" y="1827"/>
                    <a:ext cx="17" cy="33"/>
                  </a:xfrm>
                  <a:custGeom>
                    <a:avLst/>
                    <a:gdLst>
                      <a:gd name="T0" fmla="*/ 5 w 33"/>
                      <a:gd name="T1" fmla="*/ 0 h 66"/>
                      <a:gd name="T2" fmla="*/ 3 w 33"/>
                      <a:gd name="T3" fmla="*/ 1 h 66"/>
                      <a:gd name="T4" fmla="*/ 3 w 33"/>
                      <a:gd name="T5" fmla="*/ 4 h 66"/>
                      <a:gd name="T6" fmla="*/ 1 w 33"/>
                      <a:gd name="T7" fmla="*/ 6 h 66"/>
                      <a:gd name="T8" fmla="*/ 0 w 33"/>
                      <a:gd name="T9" fmla="*/ 8 h 66"/>
                      <a:gd name="T10" fmla="*/ 3 w 33"/>
                      <a:gd name="T11" fmla="*/ 4 h 66"/>
                      <a:gd name="T12" fmla="*/ 5 w 33"/>
                      <a:gd name="T13" fmla="*/ 0 h 66"/>
                      <a:gd name="T14" fmla="*/ 0 60000 65536"/>
                      <a:gd name="T15" fmla="*/ 0 60000 65536"/>
                      <a:gd name="T16" fmla="*/ 0 60000 65536"/>
                      <a:gd name="T17" fmla="*/ 0 60000 65536"/>
                      <a:gd name="T18" fmla="*/ 0 60000 65536"/>
                      <a:gd name="T19" fmla="*/ 0 60000 65536"/>
                      <a:gd name="T20" fmla="*/ 0 60000 65536"/>
                      <a:gd name="T21" fmla="*/ 0 w 33"/>
                      <a:gd name="T22" fmla="*/ 0 h 66"/>
                      <a:gd name="T23" fmla="*/ 33 w 33"/>
                      <a:gd name="T24" fmla="*/ 66 h 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66">
                        <a:moveTo>
                          <a:pt x="33" y="0"/>
                        </a:moveTo>
                        <a:lnTo>
                          <a:pt x="24" y="11"/>
                        </a:lnTo>
                        <a:lnTo>
                          <a:pt x="17" y="33"/>
                        </a:lnTo>
                        <a:lnTo>
                          <a:pt x="6" y="54"/>
                        </a:lnTo>
                        <a:lnTo>
                          <a:pt x="0" y="66"/>
                        </a:lnTo>
                        <a:lnTo>
                          <a:pt x="22" y="33"/>
                        </a:lnTo>
                        <a:lnTo>
                          <a:pt x="33" y="0"/>
                        </a:lnTo>
                        <a:close/>
                      </a:path>
                    </a:pathLst>
                  </a:custGeom>
                  <a:solidFill>
                    <a:srgbClr val="603000"/>
                  </a:solidFill>
                  <a:ln w="9525">
                    <a:noFill/>
                    <a:round/>
                    <a:headEnd/>
                    <a:tailEnd/>
                  </a:ln>
                </p:spPr>
                <p:txBody>
                  <a:bodyPr/>
                  <a:lstStyle/>
                  <a:p>
                    <a:endParaRPr lang="es-ES"/>
                  </a:p>
                </p:txBody>
              </p:sp>
              <p:sp>
                <p:nvSpPr>
                  <p:cNvPr id="17568" name="Freeform 147"/>
                  <p:cNvSpPr>
                    <a:spLocks/>
                  </p:cNvSpPr>
                  <p:nvPr/>
                </p:nvSpPr>
                <p:spPr bwMode="auto">
                  <a:xfrm>
                    <a:off x="4530" y="1727"/>
                    <a:ext cx="39" cy="76"/>
                  </a:xfrm>
                  <a:custGeom>
                    <a:avLst/>
                    <a:gdLst>
                      <a:gd name="T0" fmla="*/ 0 w 80"/>
                      <a:gd name="T1" fmla="*/ 19 h 151"/>
                      <a:gd name="T2" fmla="*/ 2 w 80"/>
                      <a:gd name="T3" fmla="*/ 19 h 151"/>
                      <a:gd name="T4" fmla="*/ 6 w 80"/>
                      <a:gd name="T5" fmla="*/ 18 h 151"/>
                      <a:gd name="T6" fmla="*/ 8 w 80"/>
                      <a:gd name="T7" fmla="*/ 17 h 151"/>
                      <a:gd name="T8" fmla="*/ 9 w 80"/>
                      <a:gd name="T9" fmla="*/ 16 h 151"/>
                      <a:gd name="T10" fmla="*/ 9 w 80"/>
                      <a:gd name="T11" fmla="*/ 13 h 151"/>
                      <a:gd name="T12" fmla="*/ 9 w 80"/>
                      <a:gd name="T13" fmla="*/ 9 h 151"/>
                      <a:gd name="T14" fmla="*/ 8 w 80"/>
                      <a:gd name="T15" fmla="*/ 6 h 151"/>
                      <a:gd name="T16" fmla="*/ 8 w 80"/>
                      <a:gd name="T17" fmla="*/ 4 h 151"/>
                      <a:gd name="T18" fmla="*/ 8 w 80"/>
                      <a:gd name="T19" fmla="*/ 0 h 151"/>
                      <a:gd name="T20" fmla="*/ 8 w 80"/>
                      <a:gd name="T21" fmla="*/ 4 h 151"/>
                      <a:gd name="T22" fmla="*/ 8 w 80"/>
                      <a:gd name="T23" fmla="*/ 7 h 151"/>
                      <a:gd name="T24" fmla="*/ 8 w 80"/>
                      <a:gd name="T25" fmla="*/ 11 h 151"/>
                      <a:gd name="T26" fmla="*/ 8 w 80"/>
                      <a:gd name="T27" fmla="*/ 13 h 151"/>
                      <a:gd name="T28" fmla="*/ 8 w 80"/>
                      <a:gd name="T29" fmla="*/ 15 h 151"/>
                      <a:gd name="T30" fmla="*/ 6 w 80"/>
                      <a:gd name="T31" fmla="*/ 17 h 151"/>
                      <a:gd name="T32" fmla="*/ 4 w 80"/>
                      <a:gd name="T33" fmla="*/ 18 h 151"/>
                      <a:gd name="T34" fmla="*/ 0 w 80"/>
                      <a:gd name="T35" fmla="*/ 19 h 1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151"/>
                      <a:gd name="T56" fmla="*/ 80 w 80"/>
                      <a:gd name="T57" fmla="*/ 151 h 15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151">
                        <a:moveTo>
                          <a:pt x="0" y="148"/>
                        </a:moveTo>
                        <a:lnTo>
                          <a:pt x="17" y="151"/>
                        </a:lnTo>
                        <a:lnTo>
                          <a:pt x="50" y="144"/>
                        </a:lnTo>
                        <a:lnTo>
                          <a:pt x="69" y="134"/>
                        </a:lnTo>
                        <a:lnTo>
                          <a:pt x="74" y="123"/>
                        </a:lnTo>
                        <a:lnTo>
                          <a:pt x="80" y="102"/>
                        </a:lnTo>
                        <a:lnTo>
                          <a:pt x="78" y="68"/>
                        </a:lnTo>
                        <a:lnTo>
                          <a:pt x="72" y="47"/>
                        </a:lnTo>
                        <a:lnTo>
                          <a:pt x="69" y="25"/>
                        </a:lnTo>
                        <a:lnTo>
                          <a:pt x="67" y="0"/>
                        </a:lnTo>
                        <a:lnTo>
                          <a:pt x="65" y="26"/>
                        </a:lnTo>
                        <a:lnTo>
                          <a:pt x="69" y="56"/>
                        </a:lnTo>
                        <a:lnTo>
                          <a:pt x="69" y="81"/>
                        </a:lnTo>
                        <a:lnTo>
                          <a:pt x="67" y="99"/>
                        </a:lnTo>
                        <a:lnTo>
                          <a:pt x="65" y="116"/>
                        </a:lnTo>
                        <a:lnTo>
                          <a:pt x="52" y="134"/>
                        </a:lnTo>
                        <a:lnTo>
                          <a:pt x="39" y="144"/>
                        </a:lnTo>
                        <a:lnTo>
                          <a:pt x="0" y="148"/>
                        </a:lnTo>
                        <a:close/>
                      </a:path>
                    </a:pathLst>
                  </a:custGeom>
                  <a:solidFill>
                    <a:srgbClr val="603000"/>
                  </a:solidFill>
                  <a:ln w="9525">
                    <a:noFill/>
                    <a:round/>
                    <a:headEnd/>
                    <a:tailEnd/>
                  </a:ln>
                </p:spPr>
                <p:txBody>
                  <a:bodyPr/>
                  <a:lstStyle/>
                  <a:p>
                    <a:endParaRPr lang="es-ES"/>
                  </a:p>
                </p:txBody>
              </p:sp>
              <p:sp>
                <p:nvSpPr>
                  <p:cNvPr id="17569" name="Freeform 148"/>
                  <p:cNvSpPr>
                    <a:spLocks/>
                  </p:cNvSpPr>
                  <p:nvPr/>
                </p:nvSpPr>
                <p:spPr bwMode="auto">
                  <a:xfrm>
                    <a:off x="4568" y="1739"/>
                    <a:ext cx="10" cy="56"/>
                  </a:xfrm>
                  <a:custGeom>
                    <a:avLst/>
                    <a:gdLst>
                      <a:gd name="T0" fmla="*/ 0 w 20"/>
                      <a:gd name="T1" fmla="*/ 14 h 112"/>
                      <a:gd name="T2" fmla="*/ 1 w 20"/>
                      <a:gd name="T3" fmla="*/ 12 h 112"/>
                      <a:gd name="T4" fmla="*/ 3 w 20"/>
                      <a:gd name="T5" fmla="*/ 10 h 112"/>
                      <a:gd name="T6" fmla="*/ 3 w 20"/>
                      <a:gd name="T7" fmla="*/ 7 h 112"/>
                      <a:gd name="T8" fmla="*/ 1 w 20"/>
                      <a:gd name="T9" fmla="*/ 5 h 112"/>
                      <a:gd name="T10" fmla="*/ 1 w 20"/>
                      <a:gd name="T11" fmla="*/ 3 h 112"/>
                      <a:gd name="T12" fmla="*/ 1 w 20"/>
                      <a:gd name="T13" fmla="*/ 0 h 112"/>
                      <a:gd name="T14" fmla="*/ 1 w 20"/>
                      <a:gd name="T15" fmla="*/ 5 h 112"/>
                      <a:gd name="T16" fmla="*/ 1 w 20"/>
                      <a:gd name="T17" fmla="*/ 9 h 112"/>
                      <a:gd name="T18" fmla="*/ 1 w 20"/>
                      <a:gd name="T19" fmla="*/ 11 h 112"/>
                      <a:gd name="T20" fmla="*/ 0 w 20"/>
                      <a:gd name="T21" fmla="*/ 14 h 1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112"/>
                      <a:gd name="T35" fmla="*/ 20 w 20"/>
                      <a:gd name="T36" fmla="*/ 112 h 1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112">
                        <a:moveTo>
                          <a:pt x="0" y="112"/>
                        </a:moveTo>
                        <a:lnTo>
                          <a:pt x="15" y="95"/>
                        </a:lnTo>
                        <a:lnTo>
                          <a:pt x="20" y="78"/>
                        </a:lnTo>
                        <a:lnTo>
                          <a:pt x="17" y="63"/>
                        </a:lnTo>
                        <a:lnTo>
                          <a:pt x="9" y="36"/>
                        </a:lnTo>
                        <a:lnTo>
                          <a:pt x="7" y="22"/>
                        </a:lnTo>
                        <a:lnTo>
                          <a:pt x="4" y="0"/>
                        </a:lnTo>
                        <a:lnTo>
                          <a:pt x="6" y="40"/>
                        </a:lnTo>
                        <a:lnTo>
                          <a:pt x="11" y="70"/>
                        </a:lnTo>
                        <a:lnTo>
                          <a:pt x="9" y="85"/>
                        </a:lnTo>
                        <a:lnTo>
                          <a:pt x="0" y="112"/>
                        </a:lnTo>
                        <a:close/>
                      </a:path>
                    </a:pathLst>
                  </a:custGeom>
                  <a:solidFill>
                    <a:srgbClr val="603000"/>
                  </a:solidFill>
                  <a:ln w="9525">
                    <a:noFill/>
                    <a:round/>
                    <a:headEnd/>
                    <a:tailEnd/>
                  </a:ln>
                </p:spPr>
                <p:txBody>
                  <a:bodyPr/>
                  <a:lstStyle/>
                  <a:p>
                    <a:endParaRPr lang="es-ES"/>
                  </a:p>
                </p:txBody>
              </p:sp>
              <p:sp>
                <p:nvSpPr>
                  <p:cNvPr id="17570" name="Freeform 149"/>
                  <p:cNvSpPr>
                    <a:spLocks/>
                  </p:cNvSpPr>
                  <p:nvPr/>
                </p:nvSpPr>
                <p:spPr bwMode="auto">
                  <a:xfrm>
                    <a:off x="4544" y="1760"/>
                    <a:ext cx="15" cy="38"/>
                  </a:xfrm>
                  <a:custGeom>
                    <a:avLst/>
                    <a:gdLst>
                      <a:gd name="T0" fmla="*/ 0 w 31"/>
                      <a:gd name="T1" fmla="*/ 10 h 75"/>
                      <a:gd name="T2" fmla="*/ 3 w 31"/>
                      <a:gd name="T3" fmla="*/ 8 h 75"/>
                      <a:gd name="T4" fmla="*/ 3 w 31"/>
                      <a:gd name="T5" fmla="*/ 6 h 75"/>
                      <a:gd name="T6" fmla="*/ 3 w 31"/>
                      <a:gd name="T7" fmla="*/ 4 h 75"/>
                      <a:gd name="T8" fmla="*/ 3 w 31"/>
                      <a:gd name="T9" fmla="*/ 3 h 75"/>
                      <a:gd name="T10" fmla="*/ 3 w 31"/>
                      <a:gd name="T11" fmla="*/ 0 h 75"/>
                      <a:gd name="T12" fmla="*/ 2 w 31"/>
                      <a:gd name="T13" fmla="*/ 5 h 75"/>
                      <a:gd name="T14" fmla="*/ 3 w 31"/>
                      <a:gd name="T15" fmla="*/ 7 h 75"/>
                      <a:gd name="T16" fmla="*/ 0 w 31"/>
                      <a:gd name="T17" fmla="*/ 10 h 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75"/>
                      <a:gd name="T29" fmla="*/ 31 w 31"/>
                      <a:gd name="T30" fmla="*/ 75 h 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75">
                        <a:moveTo>
                          <a:pt x="0" y="75"/>
                        </a:moveTo>
                        <a:lnTo>
                          <a:pt x="28" y="58"/>
                        </a:lnTo>
                        <a:lnTo>
                          <a:pt x="31" y="43"/>
                        </a:lnTo>
                        <a:lnTo>
                          <a:pt x="28" y="30"/>
                        </a:lnTo>
                        <a:lnTo>
                          <a:pt x="28" y="18"/>
                        </a:lnTo>
                        <a:lnTo>
                          <a:pt x="28" y="0"/>
                        </a:lnTo>
                        <a:lnTo>
                          <a:pt x="22" y="33"/>
                        </a:lnTo>
                        <a:lnTo>
                          <a:pt x="24" y="49"/>
                        </a:lnTo>
                        <a:lnTo>
                          <a:pt x="0" y="75"/>
                        </a:lnTo>
                        <a:close/>
                      </a:path>
                    </a:pathLst>
                  </a:custGeom>
                  <a:solidFill>
                    <a:srgbClr val="603000"/>
                  </a:solidFill>
                  <a:ln w="9525">
                    <a:noFill/>
                    <a:round/>
                    <a:headEnd/>
                    <a:tailEnd/>
                  </a:ln>
                </p:spPr>
                <p:txBody>
                  <a:bodyPr/>
                  <a:lstStyle/>
                  <a:p>
                    <a:endParaRPr lang="es-ES"/>
                  </a:p>
                </p:txBody>
              </p:sp>
              <p:sp>
                <p:nvSpPr>
                  <p:cNvPr id="17571" name="Freeform 150"/>
                  <p:cNvSpPr>
                    <a:spLocks/>
                  </p:cNvSpPr>
                  <p:nvPr/>
                </p:nvSpPr>
                <p:spPr bwMode="auto">
                  <a:xfrm>
                    <a:off x="4536" y="1741"/>
                    <a:ext cx="24" cy="58"/>
                  </a:xfrm>
                  <a:custGeom>
                    <a:avLst/>
                    <a:gdLst>
                      <a:gd name="T0" fmla="*/ 0 w 48"/>
                      <a:gd name="T1" fmla="*/ 14 h 117"/>
                      <a:gd name="T2" fmla="*/ 2 w 48"/>
                      <a:gd name="T3" fmla="*/ 12 h 117"/>
                      <a:gd name="T4" fmla="*/ 3 w 48"/>
                      <a:gd name="T5" fmla="*/ 11 h 117"/>
                      <a:gd name="T6" fmla="*/ 3 w 48"/>
                      <a:gd name="T7" fmla="*/ 9 h 117"/>
                      <a:gd name="T8" fmla="*/ 4 w 48"/>
                      <a:gd name="T9" fmla="*/ 7 h 117"/>
                      <a:gd name="T10" fmla="*/ 5 w 48"/>
                      <a:gd name="T11" fmla="*/ 5 h 117"/>
                      <a:gd name="T12" fmla="*/ 6 w 48"/>
                      <a:gd name="T13" fmla="*/ 3 h 117"/>
                      <a:gd name="T14" fmla="*/ 6 w 48"/>
                      <a:gd name="T15" fmla="*/ 1 h 117"/>
                      <a:gd name="T16" fmla="*/ 6 w 48"/>
                      <a:gd name="T17" fmla="*/ 0 h 117"/>
                      <a:gd name="T18" fmla="*/ 5 w 48"/>
                      <a:gd name="T19" fmla="*/ 3 h 117"/>
                      <a:gd name="T20" fmla="*/ 3 w 48"/>
                      <a:gd name="T21" fmla="*/ 6 h 117"/>
                      <a:gd name="T22" fmla="*/ 3 w 48"/>
                      <a:gd name="T23" fmla="*/ 7 h 117"/>
                      <a:gd name="T24" fmla="*/ 3 w 48"/>
                      <a:gd name="T25" fmla="*/ 10 h 117"/>
                      <a:gd name="T26" fmla="*/ 2 w 48"/>
                      <a:gd name="T27" fmla="*/ 12 h 117"/>
                      <a:gd name="T28" fmla="*/ 0 w 48"/>
                      <a:gd name="T29" fmla="*/ 14 h 1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8"/>
                      <a:gd name="T46" fmla="*/ 0 h 117"/>
                      <a:gd name="T47" fmla="*/ 48 w 48"/>
                      <a:gd name="T48" fmla="*/ 117 h 1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8" h="117">
                        <a:moveTo>
                          <a:pt x="0" y="117"/>
                        </a:moveTo>
                        <a:lnTo>
                          <a:pt x="15" y="103"/>
                        </a:lnTo>
                        <a:lnTo>
                          <a:pt x="26" y="89"/>
                        </a:lnTo>
                        <a:lnTo>
                          <a:pt x="30" y="76"/>
                        </a:lnTo>
                        <a:lnTo>
                          <a:pt x="32" y="63"/>
                        </a:lnTo>
                        <a:lnTo>
                          <a:pt x="37" y="47"/>
                        </a:lnTo>
                        <a:lnTo>
                          <a:pt x="46" y="31"/>
                        </a:lnTo>
                        <a:lnTo>
                          <a:pt x="48" y="13"/>
                        </a:lnTo>
                        <a:lnTo>
                          <a:pt x="45" y="0"/>
                        </a:lnTo>
                        <a:lnTo>
                          <a:pt x="39" y="30"/>
                        </a:lnTo>
                        <a:lnTo>
                          <a:pt x="28" y="48"/>
                        </a:lnTo>
                        <a:lnTo>
                          <a:pt x="26" y="59"/>
                        </a:lnTo>
                        <a:lnTo>
                          <a:pt x="21" y="80"/>
                        </a:lnTo>
                        <a:lnTo>
                          <a:pt x="15" y="97"/>
                        </a:lnTo>
                        <a:lnTo>
                          <a:pt x="0" y="117"/>
                        </a:lnTo>
                        <a:close/>
                      </a:path>
                    </a:pathLst>
                  </a:custGeom>
                  <a:solidFill>
                    <a:srgbClr val="603000"/>
                  </a:solidFill>
                  <a:ln w="9525">
                    <a:noFill/>
                    <a:round/>
                    <a:headEnd/>
                    <a:tailEnd/>
                  </a:ln>
                </p:spPr>
                <p:txBody>
                  <a:bodyPr/>
                  <a:lstStyle/>
                  <a:p>
                    <a:endParaRPr lang="es-ES"/>
                  </a:p>
                </p:txBody>
              </p:sp>
              <p:sp>
                <p:nvSpPr>
                  <p:cNvPr id="17572" name="Freeform 151"/>
                  <p:cNvSpPr>
                    <a:spLocks/>
                  </p:cNvSpPr>
                  <p:nvPr/>
                </p:nvSpPr>
                <p:spPr bwMode="auto">
                  <a:xfrm>
                    <a:off x="4532" y="1710"/>
                    <a:ext cx="20" cy="88"/>
                  </a:xfrm>
                  <a:custGeom>
                    <a:avLst/>
                    <a:gdLst>
                      <a:gd name="T0" fmla="*/ 0 w 39"/>
                      <a:gd name="T1" fmla="*/ 22 h 176"/>
                      <a:gd name="T2" fmla="*/ 2 w 39"/>
                      <a:gd name="T3" fmla="*/ 21 h 176"/>
                      <a:gd name="T4" fmla="*/ 3 w 39"/>
                      <a:gd name="T5" fmla="*/ 19 h 176"/>
                      <a:gd name="T6" fmla="*/ 3 w 39"/>
                      <a:gd name="T7" fmla="*/ 17 h 176"/>
                      <a:gd name="T8" fmla="*/ 3 w 39"/>
                      <a:gd name="T9" fmla="*/ 13 h 176"/>
                      <a:gd name="T10" fmla="*/ 4 w 39"/>
                      <a:gd name="T11" fmla="*/ 12 h 176"/>
                      <a:gd name="T12" fmla="*/ 5 w 39"/>
                      <a:gd name="T13" fmla="*/ 11 h 176"/>
                      <a:gd name="T14" fmla="*/ 5 w 39"/>
                      <a:gd name="T15" fmla="*/ 7 h 176"/>
                      <a:gd name="T16" fmla="*/ 5 w 39"/>
                      <a:gd name="T17" fmla="*/ 5 h 176"/>
                      <a:gd name="T18" fmla="*/ 5 w 39"/>
                      <a:gd name="T19" fmla="*/ 3 h 176"/>
                      <a:gd name="T20" fmla="*/ 5 w 39"/>
                      <a:gd name="T21" fmla="*/ 0 h 176"/>
                      <a:gd name="T22" fmla="*/ 5 w 39"/>
                      <a:gd name="T23" fmla="*/ 3 h 176"/>
                      <a:gd name="T24" fmla="*/ 5 w 39"/>
                      <a:gd name="T25" fmla="*/ 6 h 176"/>
                      <a:gd name="T26" fmla="*/ 4 w 39"/>
                      <a:gd name="T27" fmla="*/ 10 h 176"/>
                      <a:gd name="T28" fmla="*/ 3 w 39"/>
                      <a:gd name="T29" fmla="*/ 13 h 176"/>
                      <a:gd name="T30" fmla="*/ 2 w 39"/>
                      <a:gd name="T31" fmla="*/ 15 h 176"/>
                      <a:gd name="T32" fmla="*/ 2 w 39"/>
                      <a:gd name="T33" fmla="*/ 19 h 176"/>
                      <a:gd name="T34" fmla="*/ 0 w 39"/>
                      <a:gd name="T35" fmla="*/ 22 h 1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
                      <a:gd name="T55" fmla="*/ 0 h 176"/>
                      <a:gd name="T56" fmla="*/ 39 w 39"/>
                      <a:gd name="T57" fmla="*/ 176 h 1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 h="176">
                        <a:moveTo>
                          <a:pt x="0" y="176"/>
                        </a:moveTo>
                        <a:lnTo>
                          <a:pt x="11" y="166"/>
                        </a:lnTo>
                        <a:lnTo>
                          <a:pt x="18" y="151"/>
                        </a:lnTo>
                        <a:lnTo>
                          <a:pt x="22" y="133"/>
                        </a:lnTo>
                        <a:lnTo>
                          <a:pt x="24" y="110"/>
                        </a:lnTo>
                        <a:lnTo>
                          <a:pt x="29" y="99"/>
                        </a:lnTo>
                        <a:lnTo>
                          <a:pt x="35" y="84"/>
                        </a:lnTo>
                        <a:lnTo>
                          <a:pt x="39" y="61"/>
                        </a:lnTo>
                        <a:lnTo>
                          <a:pt x="39" y="40"/>
                        </a:lnTo>
                        <a:lnTo>
                          <a:pt x="37" y="22"/>
                        </a:lnTo>
                        <a:lnTo>
                          <a:pt x="35" y="0"/>
                        </a:lnTo>
                        <a:lnTo>
                          <a:pt x="33" y="28"/>
                        </a:lnTo>
                        <a:lnTo>
                          <a:pt x="33" y="53"/>
                        </a:lnTo>
                        <a:lnTo>
                          <a:pt x="29" y="74"/>
                        </a:lnTo>
                        <a:lnTo>
                          <a:pt x="18" y="105"/>
                        </a:lnTo>
                        <a:lnTo>
                          <a:pt x="13" y="124"/>
                        </a:lnTo>
                        <a:lnTo>
                          <a:pt x="13" y="147"/>
                        </a:lnTo>
                        <a:lnTo>
                          <a:pt x="0" y="176"/>
                        </a:lnTo>
                        <a:close/>
                      </a:path>
                    </a:pathLst>
                  </a:custGeom>
                  <a:solidFill>
                    <a:srgbClr val="603000"/>
                  </a:solidFill>
                  <a:ln w="9525">
                    <a:noFill/>
                    <a:round/>
                    <a:headEnd/>
                    <a:tailEnd/>
                  </a:ln>
                </p:spPr>
                <p:txBody>
                  <a:bodyPr/>
                  <a:lstStyle/>
                  <a:p>
                    <a:endParaRPr lang="es-ES"/>
                  </a:p>
                </p:txBody>
              </p:sp>
              <p:sp>
                <p:nvSpPr>
                  <p:cNvPr id="17573" name="Freeform 152"/>
                  <p:cNvSpPr>
                    <a:spLocks/>
                  </p:cNvSpPr>
                  <p:nvPr/>
                </p:nvSpPr>
                <p:spPr bwMode="auto">
                  <a:xfrm>
                    <a:off x="4465" y="1752"/>
                    <a:ext cx="56" cy="50"/>
                  </a:xfrm>
                  <a:custGeom>
                    <a:avLst/>
                    <a:gdLst>
                      <a:gd name="T0" fmla="*/ 14 w 113"/>
                      <a:gd name="T1" fmla="*/ 13 h 99"/>
                      <a:gd name="T2" fmla="*/ 12 w 113"/>
                      <a:gd name="T3" fmla="*/ 11 h 99"/>
                      <a:gd name="T4" fmla="*/ 11 w 113"/>
                      <a:gd name="T5" fmla="*/ 10 h 99"/>
                      <a:gd name="T6" fmla="*/ 9 w 113"/>
                      <a:gd name="T7" fmla="*/ 9 h 99"/>
                      <a:gd name="T8" fmla="*/ 7 w 113"/>
                      <a:gd name="T9" fmla="*/ 7 h 99"/>
                      <a:gd name="T10" fmla="*/ 4 w 113"/>
                      <a:gd name="T11" fmla="*/ 3 h 99"/>
                      <a:gd name="T12" fmla="*/ 1 w 113"/>
                      <a:gd name="T13" fmla="*/ 1 h 99"/>
                      <a:gd name="T14" fmla="*/ 0 w 113"/>
                      <a:gd name="T15" fmla="*/ 0 h 99"/>
                      <a:gd name="T16" fmla="*/ 2 w 113"/>
                      <a:gd name="T17" fmla="*/ 3 h 99"/>
                      <a:gd name="T18" fmla="*/ 4 w 113"/>
                      <a:gd name="T19" fmla="*/ 5 h 99"/>
                      <a:gd name="T20" fmla="*/ 5 w 113"/>
                      <a:gd name="T21" fmla="*/ 7 h 99"/>
                      <a:gd name="T22" fmla="*/ 8 w 113"/>
                      <a:gd name="T23" fmla="*/ 9 h 99"/>
                      <a:gd name="T24" fmla="*/ 10 w 113"/>
                      <a:gd name="T25" fmla="*/ 11 h 99"/>
                      <a:gd name="T26" fmla="*/ 14 w 113"/>
                      <a:gd name="T27" fmla="*/ 13 h 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3"/>
                      <a:gd name="T43" fmla="*/ 0 h 99"/>
                      <a:gd name="T44" fmla="*/ 113 w 113"/>
                      <a:gd name="T45" fmla="*/ 99 h 9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3" h="99">
                        <a:moveTo>
                          <a:pt x="113" y="99"/>
                        </a:moveTo>
                        <a:lnTo>
                          <a:pt x="100" y="87"/>
                        </a:lnTo>
                        <a:lnTo>
                          <a:pt x="91" y="77"/>
                        </a:lnTo>
                        <a:lnTo>
                          <a:pt x="76" y="66"/>
                        </a:lnTo>
                        <a:lnTo>
                          <a:pt x="63" y="52"/>
                        </a:lnTo>
                        <a:lnTo>
                          <a:pt x="34" y="24"/>
                        </a:lnTo>
                        <a:lnTo>
                          <a:pt x="15" y="8"/>
                        </a:lnTo>
                        <a:lnTo>
                          <a:pt x="0" y="0"/>
                        </a:lnTo>
                        <a:lnTo>
                          <a:pt x="23" y="22"/>
                        </a:lnTo>
                        <a:lnTo>
                          <a:pt x="35" y="36"/>
                        </a:lnTo>
                        <a:lnTo>
                          <a:pt x="43" y="49"/>
                        </a:lnTo>
                        <a:lnTo>
                          <a:pt x="67" y="66"/>
                        </a:lnTo>
                        <a:lnTo>
                          <a:pt x="87" y="84"/>
                        </a:lnTo>
                        <a:lnTo>
                          <a:pt x="113" y="99"/>
                        </a:lnTo>
                        <a:close/>
                      </a:path>
                    </a:pathLst>
                  </a:custGeom>
                  <a:solidFill>
                    <a:srgbClr val="603000"/>
                  </a:solidFill>
                  <a:ln w="9525">
                    <a:noFill/>
                    <a:round/>
                    <a:headEnd/>
                    <a:tailEnd/>
                  </a:ln>
                </p:spPr>
                <p:txBody>
                  <a:bodyPr/>
                  <a:lstStyle/>
                  <a:p>
                    <a:endParaRPr lang="es-ES"/>
                  </a:p>
                </p:txBody>
              </p:sp>
              <p:sp>
                <p:nvSpPr>
                  <p:cNvPr id="17574" name="Freeform 153"/>
                  <p:cNvSpPr>
                    <a:spLocks/>
                  </p:cNvSpPr>
                  <p:nvPr/>
                </p:nvSpPr>
                <p:spPr bwMode="auto">
                  <a:xfrm>
                    <a:off x="4436" y="1748"/>
                    <a:ext cx="74" cy="56"/>
                  </a:xfrm>
                  <a:custGeom>
                    <a:avLst/>
                    <a:gdLst>
                      <a:gd name="T0" fmla="*/ 0 w 150"/>
                      <a:gd name="T1" fmla="*/ 0 h 112"/>
                      <a:gd name="T2" fmla="*/ 4 w 150"/>
                      <a:gd name="T3" fmla="*/ 4 h 112"/>
                      <a:gd name="T4" fmla="*/ 5 w 150"/>
                      <a:gd name="T5" fmla="*/ 6 h 112"/>
                      <a:gd name="T6" fmla="*/ 8 w 150"/>
                      <a:gd name="T7" fmla="*/ 7 h 112"/>
                      <a:gd name="T8" fmla="*/ 9 w 150"/>
                      <a:gd name="T9" fmla="*/ 9 h 112"/>
                      <a:gd name="T10" fmla="*/ 11 w 150"/>
                      <a:gd name="T11" fmla="*/ 10 h 112"/>
                      <a:gd name="T12" fmla="*/ 13 w 150"/>
                      <a:gd name="T13" fmla="*/ 11 h 112"/>
                      <a:gd name="T14" fmla="*/ 13 w 150"/>
                      <a:gd name="T15" fmla="*/ 12 h 112"/>
                      <a:gd name="T16" fmla="*/ 16 w 150"/>
                      <a:gd name="T17" fmla="*/ 13 h 112"/>
                      <a:gd name="T18" fmla="*/ 16 w 150"/>
                      <a:gd name="T19" fmla="*/ 14 h 112"/>
                      <a:gd name="T20" fmla="*/ 17 w 150"/>
                      <a:gd name="T21" fmla="*/ 14 h 112"/>
                      <a:gd name="T22" fmla="*/ 18 w 150"/>
                      <a:gd name="T23" fmla="*/ 14 h 112"/>
                      <a:gd name="T24" fmla="*/ 18 w 150"/>
                      <a:gd name="T25" fmla="*/ 13 h 112"/>
                      <a:gd name="T26" fmla="*/ 16 w 150"/>
                      <a:gd name="T27" fmla="*/ 12 h 112"/>
                      <a:gd name="T28" fmla="*/ 15 w 150"/>
                      <a:gd name="T29" fmla="*/ 11 h 112"/>
                      <a:gd name="T30" fmla="*/ 13 w 150"/>
                      <a:gd name="T31" fmla="*/ 10 h 112"/>
                      <a:gd name="T32" fmla="*/ 11 w 150"/>
                      <a:gd name="T33" fmla="*/ 9 h 112"/>
                      <a:gd name="T34" fmla="*/ 10 w 150"/>
                      <a:gd name="T35" fmla="*/ 7 h 112"/>
                      <a:gd name="T36" fmla="*/ 9 w 150"/>
                      <a:gd name="T37" fmla="*/ 7 h 112"/>
                      <a:gd name="T38" fmla="*/ 6 w 150"/>
                      <a:gd name="T39" fmla="*/ 5 h 112"/>
                      <a:gd name="T40" fmla="*/ 5 w 150"/>
                      <a:gd name="T41" fmla="*/ 4 h 112"/>
                      <a:gd name="T42" fmla="*/ 4 w 150"/>
                      <a:gd name="T43" fmla="*/ 3 h 112"/>
                      <a:gd name="T44" fmla="*/ 0 w 150"/>
                      <a:gd name="T45" fmla="*/ 0 h 11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0"/>
                      <a:gd name="T70" fmla="*/ 0 h 112"/>
                      <a:gd name="T71" fmla="*/ 150 w 150"/>
                      <a:gd name="T72" fmla="*/ 112 h 11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0" h="112">
                        <a:moveTo>
                          <a:pt x="0" y="0"/>
                        </a:moveTo>
                        <a:lnTo>
                          <a:pt x="37" y="27"/>
                        </a:lnTo>
                        <a:lnTo>
                          <a:pt x="45" y="44"/>
                        </a:lnTo>
                        <a:lnTo>
                          <a:pt x="67" y="54"/>
                        </a:lnTo>
                        <a:lnTo>
                          <a:pt x="72" y="68"/>
                        </a:lnTo>
                        <a:lnTo>
                          <a:pt x="89" y="77"/>
                        </a:lnTo>
                        <a:lnTo>
                          <a:pt x="105" y="83"/>
                        </a:lnTo>
                        <a:lnTo>
                          <a:pt x="111" y="89"/>
                        </a:lnTo>
                        <a:lnTo>
                          <a:pt x="133" y="100"/>
                        </a:lnTo>
                        <a:lnTo>
                          <a:pt x="131" y="108"/>
                        </a:lnTo>
                        <a:lnTo>
                          <a:pt x="139" y="112"/>
                        </a:lnTo>
                        <a:lnTo>
                          <a:pt x="150" y="112"/>
                        </a:lnTo>
                        <a:lnTo>
                          <a:pt x="146" y="103"/>
                        </a:lnTo>
                        <a:lnTo>
                          <a:pt x="135" y="96"/>
                        </a:lnTo>
                        <a:lnTo>
                          <a:pt x="126" y="86"/>
                        </a:lnTo>
                        <a:lnTo>
                          <a:pt x="111" y="77"/>
                        </a:lnTo>
                        <a:lnTo>
                          <a:pt x="91" y="70"/>
                        </a:lnTo>
                        <a:lnTo>
                          <a:pt x="83" y="61"/>
                        </a:lnTo>
                        <a:lnTo>
                          <a:pt x="74" y="49"/>
                        </a:lnTo>
                        <a:lnTo>
                          <a:pt x="50" y="38"/>
                        </a:lnTo>
                        <a:lnTo>
                          <a:pt x="46" y="28"/>
                        </a:lnTo>
                        <a:lnTo>
                          <a:pt x="39" y="19"/>
                        </a:lnTo>
                        <a:lnTo>
                          <a:pt x="0" y="0"/>
                        </a:lnTo>
                        <a:close/>
                      </a:path>
                    </a:pathLst>
                  </a:custGeom>
                  <a:solidFill>
                    <a:srgbClr val="603000"/>
                  </a:solidFill>
                  <a:ln w="9525">
                    <a:noFill/>
                    <a:round/>
                    <a:headEnd/>
                    <a:tailEnd/>
                  </a:ln>
                </p:spPr>
                <p:txBody>
                  <a:bodyPr/>
                  <a:lstStyle/>
                  <a:p>
                    <a:endParaRPr lang="es-ES"/>
                  </a:p>
                </p:txBody>
              </p:sp>
              <p:sp>
                <p:nvSpPr>
                  <p:cNvPr id="17575" name="Freeform 154"/>
                  <p:cNvSpPr>
                    <a:spLocks/>
                  </p:cNvSpPr>
                  <p:nvPr/>
                </p:nvSpPr>
                <p:spPr bwMode="auto">
                  <a:xfrm>
                    <a:off x="4429" y="1757"/>
                    <a:ext cx="43" cy="42"/>
                  </a:xfrm>
                  <a:custGeom>
                    <a:avLst/>
                    <a:gdLst>
                      <a:gd name="T0" fmla="*/ 0 w 85"/>
                      <a:gd name="T1" fmla="*/ 0 h 83"/>
                      <a:gd name="T2" fmla="*/ 2 w 85"/>
                      <a:gd name="T3" fmla="*/ 3 h 83"/>
                      <a:gd name="T4" fmla="*/ 4 w 85"/>
                      <a:gd name="T5" fmla="*/ 6 h 83"/>
                      <a:gd name="T6" fmla="*/ 6 w 85"/>
                      <a:gd name="T7" fmla="*/ 7 h 83"/>
                      <a:gd name="T8" fmla="*/ 7 w 85"/>
                      <a:gd name="T9" fmla="*/ 8 h 83"/>
                      <a:gd name="T10" fmla="*/ 9 w 85"/>
                      <a:gd name="T11" fmla="*/ 8 h 83"/>
                      <a:gd name="T12" fmla="*/ 10 w 85"/>
                      <a:gd name="T13" fmla="*/ 10 h 83"/>
                      <a:gd name="T14" fmla="*/ 11 w 85"/>
                      <a:gd name="T15" fmla="*/ 11 h 83"/>
                      <a:gd name="T16" fmla="*/ 10 w 85"/>
                      <a:gd name="T17" fmla="*/ 8 h 83"/>
                      <a:gd name="T18" fmla="*/ 8 w 85"/>
                      <a:gd name="T19" fmla="*/ 7 h 83"/>
                      <a:gd name="T20" fmla="*/ 6 w 85"/>
                      <a:gd name="T21" fmla="*/ 5 h 83"/>
                      <a:gd name="T22" fmla="*/ 4 w 85"/>
                      <a:gd name="T23" fmla="*/ 4 h 83"/>
                      <a:gd name="T24" fmla="*/ 3 w 85"/>
                      <a:gd name="T25" fmla="*/ 2 h 83"/>
                      <a:gd name="T26" fmla="*/ 0 w 85"/>
                      <a:gd name="T27" fmla="*/ 0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5"/>
                      <a:gd name="T43" fmla="*/ 0 h 83"/>
                      <a:gd name="T44" fmla="*/ 85 w 85"/>
                      <a:gd name="T45" fmla="*/ 83 h 8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5" h="83">
                        <a:moveTo>
                          <a:pt x="0" y="0"/>
                        </a:moveTo>
                        <a:lnTo>
                          <a:pt x="15" y="22"/>
                        </a:lnTo>
                        <a:lnTo>
                          <a:pt x="32" y="42"/>
                        </a:lnTo>
                        <a:lnTo>
                          <a:pt x="47" y="56"/>
                        </a:lnTo>
                        <a:lnTo>
                          <a:pt x="54" y="59"/>
                        </a:lnTo>
                        <a:lnTo>
                          <a:pt x="69" y="63"/>
                        </a:lnTo>
                        <a:lnTo>
                          <a:pt x="74" y="78"/>
                        </a:lnTo>
                        <a:lnTo>
                          <a:pt x="85" y="83"/>
                        </a:lnTo>
                        <a:lnTo>
                          <a:pt x="76" y="63"/>
                        </a:lnTo>
                        <a:lnTo>
                          <a:pt x="63" y="50"/>
                        </a:lnTo>
                        <a:lnTo>
                          <a:pt x="47" y="38"/>
                        </a:lnTo>
                        <a:lnTo>
                          <a:pt x="30" y="27"/>
                        </a:lnTo>
                        <a:lnTo>
                          <a:pt x="19" y="15"/>
                        </a:lnTo>
                        <a:lnTo>
                          <a:pt x="0" y="0"/>
                        </a:lnTo>
                        <a:close/>
                      </a:path>
                    </a:pathLst>
                  </a:custGeom>
                  <a:solidFill>
                    <a:srgbClr val="603000"/>
                  </a:solidFill>
                  <a:ln w="9525">
                    <a:noFill/>
                    <a:round/>
                    <a:headEnd/>
                    <a:tailEnd/>
                  </a:ln>
                </p:spPr>
                <p:txBody>
                  <a:bodyPr/>
                  <a:lstStyle/>
                  <a:p>
                    <a:endParaRPr lang="es-ES"/>
                  </a:p>
                </p:txBody>
              </p:sp>
              <p:sp>
                <p:nvSpPr>
                  <p:cNvPr id="17576" name="Freeform 155"/>
                  <p:cNvSpPr>
                    <a:spLocks/>
                  </p:cNvSpPr>
                  <p:nvPr/>
                </p:nvSpPr>
                <p:spPr bwMode="auto">
                  <a:xfrm>
                    <a:off x="4411" y="1730"/>
                    <a:ext cx="39" cy="39"/>
                  </a:xfrm>
                  <a:custGeom>
                    <a:avLst/>
                    <a:gdLst>
                      <a:gd name="T0" fmla="*/ 9 w 79"/>
                      <a:gd name="T1" fmla="*/ 9 h 79"/>
                      <a:gd name="T2" fmla="*/ 6 w 79"/>
                      <a:gd name="T3" fmla="*/ 8 h 79"/>
                      <a:gd name="T4" fmla="*/ 3 w 79"/>
                      <a:gd name="T5" fmla="*/ 5 h 79"/>
                      <a:gd name="T6" fmla="*/ 1 w 79"/>
                      <a:gd name="T7" fmla="*/ 3 h 79"/>
                      <a:gd name="T8" fmla="*/ 0 w 79"/>
                      <a:gd name="T9" fmla="*/ 1 h 79"/>
                      <a:gd name="T10" fmla="*/ 0 w 79"/>
                      <a:gd name="T11" fmla="*/ 0 h 79"/>
                      <a:gd name="T12" fmla="*/ 3 w 79"/>
                      <a:gd name="T13" fmla="*/ 4 h 79"/>
                      <a:gd name="T14" fmla="*/ 5 w 79"/>
                      <a:gd name="T15" fmla="*/ 5 h 79"/>
                      <a:gd name="T16" fmla="*/ 8 w 79"/>
                      <a:gd name="T17" fmla="*/ 7 h 79"/>
                      <a:gd name="T18" fmla="*/ 9 w 79"/>
                      <a:gd name="T19" fmla="*/ 9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9"/>
                      <a:gd name="T31" fmla="*/ 0 h 79"/>
                      <a:gd name="T32" fmla="*/ 79 w 79"/>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9" h="79">
                        <a:moveTo>
                          <a:pt x="79" y="79"/>
                        </a:moveTo>
                        <a:lnTo>
                          <a:pt x="55" y="65"/>
                        </a:lnTo>
                        <a:lnTo>
                          <a:pt x="27" y="47"/>
                        </a:lnTo>
                        <a:lnTo>
                          <a:pt x="14" y="30"/>
                        </a:lnTo>
                        <a:lnTo>
                          <a:pt x="0" y="14"/>
                        </a:lnTo>
                        <a:lnTo>
                          <a:pt x="0" y="0"/>
                        </a:lnTo>
                        <a:lnTo>
                          <a:pt x="24" y="34"/>
                        </a:lnTo>
                        <a:lnTo>
                          <a:pt x="44" y="47"/>
                        </a:lnTo>
                        <a:lnTo>
                          <a:pt x="70" y="63"/>
                        </a:lnTo>
                        <a:lnTo>
                          <a:pt x="79" y="79"/>
                        </a:lnTo>
                        <a:close/>
                      </a:path>
                    </a:pathLst>
                  </a:custGeom>
                  <a:solidFill>
                    <a:srgbClr val="603000"/>
                  </a:solidFill>
                  <a:ln w="9525">
                    <a:noFill/>
                    <a:round/>
                    <a:headEnd/>
                    <a:tailEnd/>
                  </a:ln>
                </p:spPr>
                <p:txBody>
                  <a:bodyPr/>
                  <a:lstStyle/>
                  <a:p>
                    <a:endParaRPr lang="es-ES"/>
                  </a:p>
                </p:txBody>
              </p:sp>
              <p:sp>
                <p:nvSpPr>
                  <p:cNvPr id="17577" name="Freeform 156"/>
                  <p:cNvSpPr>
                    <a:spLocks/>
                  </p:cNvSpPr>
                  <p:nvPr/>
                </p:nvSpPr>
                <p:spPr bwMode="auto">
                  <a:xfrm>
                    <a:off x="4427" y="1734"/>
                    <a:ext cx="50" cy="38"/>
                  </a:xfrm>
                  <a:custGeom>
                    <a:avLst/>
                    <a:gdLst>
                      <a:gd name="T0" fmla="*/ 13 w 99"/>
                      <a:gd name="T1" fmla="*/ 10 h 75"/>
                      <a:gd name="T2" fmla="*/ 10 w 99"/>
                      <a:gd name="T3" fmla="*/ 8 h 75"/>
                      <a:gd name="T4" fmla="*/ 9 w 99"/>
                      <a:gd name="T5" fmla="*/ 7 h 75"/>
                      <a:gd name="T6" fmla="*/ 8 w 99"/>
                      <a:gd name="T7" fmla="*/ 6 h 75"/>
                      <a:gd name="T8" fmla="*/ 6 w 99"/>
                      <a:gd name="T9" fmla="*/ 4 h 75"/>
                      <a:gd name="T10" fmla="*/ 3 w 99"/>
                      <a:gd name="T11" fmla="*/ 4 h 75"/>
                      <a:gd name="T12" fmla="*/ 2 w 99"/>
                      <a:gd name="T13" fmla="*/ 3 h 75"/>
                      <a:gd name="T14" fmla="*/ 0 w 99"/>
                      <a:gd name="T15" fmla="*/ 0 h 75"/>
                      <a:gd name="T16" fmla="*/ 3 w 99"/>
                      <a:gd name="T17" fmla="*/ 3 h 75"/>
                      <a:gd name="T18" fmla="*/ 6 w 99"/>
                      <a:gd name="T19" fmla="*/ 3 h 75"/>
                      <a:gd name="T20" fmla="*/ 9 w 99"/>
                      <a:gd name="T21" fmla="*/ 4 h 75"/>
                      <a:gd name="T22" fmla="*/ 10 w 99"/>
                      <a:gd name="T23" fmla="*/ 6 h 75"/>
                      <a:gd name="T24" fmla="*/ 10 w 99"/>
                      <a:gd name="T25" fmla="*/ 7 h 75"/>
                      <a:gd name="T26" fmla="*/ 13 w 99"/>
                      <a:gd name="T27" fmla="*/ 10 h 7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9"/>
                      <a:gd name="T43" fmla="*/ 0 h 75"/>
                      <a:gd name="T44" fmla="*/ 99 w 99"/>
                      <a:gd name="T45" fmla="*/ 75 h 7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9" h="75">
                        <a:moveTo>
                          <a:pt x="99" y="75"/>
                        </a:moveTo>
                        <a:lnTo>
                          <a:pt x="77" y="63"/>
                        </a:lnTo>
                        <a:lnTo>
                          <a:pt x="68" y="56"/>
                        </a:lnTo>
                        <a:lnTo>
                          <a:pt x="64" y="45"/>
                        </a:lnTo>
                        <a:lnTo>
                          <a:pt x="48" y="29"/>
                        </a:lnTo>
                        <a:lnTo>
                          <a:pt x="20" y="25"/>
                        </a:lnTo>
                        <a:lnTo>
                          <a:pt x="11" y="17"/>
                        </a:lnTo>
                        <a:lnTo>
                          <a:pt x="0" y="0"/>
                        </a:lnTo>
                        <a:lnTo>
                          <a:pt x="24" y="17"/>
                        </a:lnTo>
                        <a:lnTo>
                          <a:pt x="42" y="21"/>
                        </a:lnTo>
                        <a:lnTo>
                          <a:pt x="68" y="31"/>
                        </a:lnTo>
                        <a:lnTo>
                          <a:pt x="74" y="43"/>
                        </a:lnTo>
                        <a:lnTo>
                          <a:pt x="79" y="54"/>
                        </a:lnTo>
                        <a:lnTo>
                          <a:pt x="99" y="75"/>
                        </a:lnTo>
                        <a:close/>
                      </a:path>
                    </a:pathLst>
                  </a:custGeom>
                  <a:solidFill>
                    <a:srgbClr val="603000"/>
                  </a:solidFill>
                  <a:ln w="9525">
                    <a:noFill/>
                    <a:round/>
                    <a:headEnd/>
                    <a:tailEnd/>
                  </a:ln>
                </p:spPr>
                <p:txBody>
                  <a:bodyPr/>
                  <a:lstStyle/>
                  <a:p>
                    <a:endParaRPr lang="es-ES"/>
                  </a:p>
                </p:txBody>
              </p:sp>
              <p:sp>
                <p:nvSpPr>
                  <p:cNvPr id="17578" name="Freeform 157"/>
                  <p:cNvSpPr>
                    <a:spLocks/>
                  </p:cNvSpPr>
                  <p:nvPr/>
                </p:nvSpPr>
                <p:spPr bwMode="auto">
                  <a:xfrm>
                    <a:off x="4404" y="1700"/>
                    <a:ext cx="54" cy="45"/>
                  </a:xfrm>
                  <a:custGeom>
                    <a:avLst/>
                    <a:gdLst>
                      <a:gd name="T0" fmla="*/ 14 w 107"/>
                      <a:gd name="T1" fmla="*/ 11 h 90"/>
                      <a:gd name="T2" fmla="*/ 10 w 107"/>
                      <a:gd name="T3" fmla="*/ 11 h 90"/>
                      <a:gd name="T4" fmla="*/ 9 w 107"/>
                      <a:gd name="T5" fmla="*/ 10 h 90"/>
                      <a:gd name="T6" fmla="*/ 6 w 107"/>
                      <a:gd name="T7" fmla="*/ 6 h 90"/>
                      <a:gd name="T8" fmla="*/ 5 w 107"/>
                      <a:gd name="T9" fmla="*/ 5 h 90"/>
                      <a:gd name="T10" fmla="*/ 3 w 107"/>
                      <a:gd name="T11" fmla="*/ 1 h 90"/>
                      <a:gd name="T12" fmla="*/ 0 w 107"/>
                      <a:gd name="T13" fmla="*/ 0 h 90"/>
                      <a:gd name="T14" fmla="*/ 5 w 107"/>
                      <a:gd name="T15" fmla="*/ 3 h 90"/>
                      <a:gd name="T16" fmla="*/ 6 w 107"/>
                      <a:gd name="T17" fmla="*/ 5 h 90"/>
                      <a:gd name="T18" fmla="*/ 8 w 107"/>
                      <a:gd name="T19" fmla="*/ 6 h 90"/>
                      <a:gd name="T20" fmla="*/ 11 w 107"/>
                      <a:gd name="T21" fmla="*/ 9 h 90"/>
                      <a:gd name="T22" fmla="*/ 14 w 107"/>
                      <a:gd name="T23" fmla="*/ 11 h 9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7"/>
                      <a:gd name="T37" fmla="*/ 0 h 90"/>
                      <a:gd name="T38" fmla="*/ 107 w 107"/>
                      <a:gd name="T39" fmla="*/ 90 h 9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7" h="90">
                        <a:moveTo>
                          <a:pt x="107" y="90"/>
                        </a:moveTo>
                        <a:lnTo>
                          <a:pt x="79" y="81"/>
                        </a:lnTo>
                        <a:lnTo>
                          <a:pt x="70" y="73"/>
                        </a:lnTo>
                        <a:lnTo>
                          <a:pt x="46" y="53"/>
                        </a:lnTo>
                        <a:lnTo>
                          <a:pt x="33" y="35"/>
                        </a:lnTo>
                        <a:lnTo>
                          <a:pt x="22" y="13"/>
                        </a:lnTo>
                        <a:lnTo>
                          <a:pt x="0" y="0"/>
                        </a:lnTo>
                        <a:lnTo>
                          <a:pt x="35" y="18"/>
                        </a:lnTo>
                        <a:lnTo>
                          <a:pt x="46" y="35"/>
                        </a:lnTo>
                        <a:lnTo>
                          <a:pt x="61" y="55"/>
                        </a:lnTo>
                        <a:lnTo>
                          <a:pt x="85" y="70"/>
                        </a:lnTo>
                        <a:lnTo>
                          <a:pt x="107" y="90"/>
                        </a:lnTo>
                        <a:close/>
                      </a:path>
                    </a:pathLst>
                  </a:custGeom>
                  <a:solidFill>
                    <a:srgbClr val="603000"/>
                  </a:solidFill>
                  <a:ln w="9525">
                    <a:noFill/>
                    <a:round/>
                    <a:headEnd/>
                    <a:tailEnd/>
                  </a:ln>
                </p:spPr>
                <p:txBody>
                  <a:bodyPr/>
                  <a:lstStyle/>
                  <a:p>
                    <a:endParaRPr lang="es-ES"/>
                  </a:p>
                </p:txBody>
              </p:sp>
              <p:sp>
                <p:nvSpPr>
                  <p:cNvPr id="17579" name="Freeform 158"/>
                  <p:cNvSpPr>
                    <a:spLocks/>
                  </p:cNvSpPr>
                  <p:nvPr/>
                </p:nvSpPr>
                <p:spPr bwMode="auto">
                  <a:xfrm>
                    <a:off x="4539" y="1682"/>
                    <a:ext cx="6" cy="66"/>
                  </a:xfrm>
                  <a:custGeom>
                    <a:avLst/>
                    <a:gdLst>
                      <a:gd name="T0" fmla="*/ 0 w 13"/>
                      <a:gd name="T1" fmla="*/ 17 h 130"/>
                      <a:gd name="T2" fmla="*/ 1 w 13"/>
                      <a:gd name="T3" fmla="*/ 13 h 130"/>
                      <a:gd name="T4" fmla="*/ 1 w 13"/>
                      <a:gd name="T5" fmla="*/ 10 h 130"/>
                      <a:gd name="T6" fmla="*/ 1 w 13"/>
                      <a:gd name="T7" fmla="*/ 7 h 130"/>
                      <a:gd name="T8" fmla="*/ 1 w 13"/>
                      <a:gd name="T9" fmla="*/ 4 h 130"/>
                      <a:gd name="T10" fmla="*/ 0 w 13"/>
                      <a:gd name="T11" fmla="*/ 0 h 130"/>
                      <a:gd name="T12" fmla="*/ 0 w 13"/>
                      <a:gd name="T13" fmla="*/ 5 h 130"/>
                      <a:gd name="T14" fmla="*/ 0 w 13"/>
                      <a:gd name="T15" fmla="*/ 9 h 130"/>
                      <a:gd name="T16" fmla="*/ 0 w 13"/>
                      <a:gd name="T17" fmla="*/ 12 h 130"/>
                      <a:gd name="T18" fmla="*/ 0 w 13"/>
                      <a:gd name="T19" fmla="*/ 14 h 130"/>
                      <a:gd name="T20" fmla="*/ 0 w 13"/>
                      <a:gd name="T21" fmla="*/ 17 h 1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
                      <a:gd name="T34" fmla="*/ 0 h 130"/>
                      <a:gd name="T35" fmla="*/ 13 w 13"/>
                      <a:gd name="T36" fmla="*/ 130 h 1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 h="130">
                        <a:moveTo>
                          <a:pt x="7" y="130"/>
                        </a:moveTo>
                        <a:lnTo>
                          <a:pt x="13" y="99"/>
                        </a:lnTo>
                        <a:lnTo>
                          <a:pt x="13" y="78"/>
                        </a:lnTo>
                        <a:lnTo>
                          <a:pt x="13" y="56"/>
                        </a:lnTo>
                        <a:lnTo>
                          <a:pt x="13" y="28"/>
                        </a:lnTo>
                        <a:lnTo>
                          <a:pt x="0" y="0"/>
                        </a:lnTo>
                        <a:lnTo>
                          <a:pt x="4" y="36"/>
                        </a:lnTo>
                        <a:lnTo>
                          <a:pt x="4" y="66"/>
                        </a:lnTo>
                        <a:lnTo>
                          <a:pt x="4" y="88"/>
                        </a:lnTo>
                        <a:lnTo>
                          <a:pt x="4" y="108"/>
                        </a:lnTo>
                        <a:lnTo>
                          <a:pt x="7" y="130"/>
                        </a:lnTo>
                        <a:close/>
                      </a:path>
                    </a:pathLst>
                  </a:custGeom>
                  <a:solidFill>
                    <a:srgbClr val="603000"/>
                  </a:solidFill>
                  <a:ln w="9525">
                    <a:noFill/>
                    <a:round/>
                    <a:headEnd/>
                    <a:tailEnd/>
                  </a:ln>
                </p:spPr>
                <p:txBody>
                  <a:bodyPr/>
                  <a:lstStyle/>
                  <a:p>
                    <a:endParaRPr lang="es-ES"/>
                  </a:p>
                </p:txBody>
              </p:sp>
              <p:sp>
                <p:nvSpPr>
                  <p:cNvPr id="17580" name="Freeform 159"/>
                  <p:cNvSpPr>
                    <a:spLocks/>
                  </p:cNvSpPr>
                  <p:nvPr/>
                </p:nvSpPr>
                <p:spPr bwMode="auto">
                  <a:xfrm>
                    <a:off x="4544" y="1657"/>
                    <a:ext cx="13" cy="82"/>
                  </a:xfrm>
                  <a:custGeom>
                    <a:avLst/>
                    <a:gdLst>
                      <a:gd name="T0" fmla="*/ 2 w 28"/>
                      <a:gd name="T1" fmla="*/ 21 h 164"/>
                      <a:gd name="T2" fmla="*/ 2 w 28"/>
                      <a:gd name="T3" fmla="*/ 17 h 164"/>
                      <a:gd name="T4" fmla="*/ 2 w 28"/>
                      <a:gd name="T5" fmla="*/ 15 h 164"/>
                      <a:gd name="T6" fmla="*/ 2 w 28"/>
                      <a:gd name="T7" fmla="*/ 13 h 164"/>
                      <a:gd name="T8" fmla="*/ 1 w 28"/>
                      <a:gd name="T9" fmla="*/ 11 h 164"/>
                      <a:gd name="T10" fmla="*/ 0 w 28"/>
                      <a:gd name="T11" fmla="*/ 10 h 164"/>
                      <a:gd name="T12" fmla="*/ 0 w 28"/>
                      <a:gd name="T13" fmla="*/ 6 h 164"/>
                      <a:gd name="T14" fmla="*/ 0 w 28"/>
                      <a:gd name="T15" fmla="*/ 3 h 164"/>
                      <a:gd name="T16" fmla="*/ 0 w 28"/>
                      <a:gd name="T17" fmla="*/ 0 h 164"/>
                      <a:gd name="T18" fmla="*/ 0 w 28"/>
                      <a:gd name="T19" fmla="*/ 5 h 164"/>
                      <a:gd name="T20" fmla="*/ 1 w 28"/>
                      <a:gd name="T21" fmla="*/ 9 h 164"/>
                      <a:gd name="T22" fmla="*/ 2 w 28"/>
                      <a:gd name="T23" fmla="*/ 11 h 164"/>
                      <a:gd name="T24" fmla="*/ 2 w 28"/>
                      <a:gd name="T25" fmla="*/ 14 h 164"/>
                      <a:gd name="T26" fmla="*/ 3 w 28"/>
                      <a:gd name="T27" fmla="*/ 15 h 164"/>
                      <a:gd name="T28" fmla="*/ 3 w 28"/>
                      <a:gd name="T29" fmla="*/ 18 h 164"/>
                      <a:gd name="T30" fmla="*/ 2 w 28"/>
                      <a:gd name="T31" fmla="*/ 21 h 16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
                      <a:gd name="T49" fmla="*/ 0 h 164"/>
                      <a:gd name="T50" fmla="*/ 28 w 28"/>
                      <a:gd name="T51" fmla="*/ 164 h 16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 h="164">
                        <a:moveTo>
                          <a:pt x="22" y="164"/>
                        </a:moveTo>
                        <a:lnTo>
                          <a:pt x="22" y="134"/>
                        </a:lnTo>
                        <a:lnTo>
                          <a:pt x="19" y="121"/>
                        </a:lnTo>
                        <a:lnTo>
                          <a:pt x="17" y="110"/>
                        </a:lnTo>
                        <a:lnTo>
                          <a:pt x="13" y="95"/>
                        </a:lnTo>
                        <a:lnTo>
                          <a:pt x="7" y="78"/>
                        </a:lnTo>
                        <a:lnTo>
                          <a:pt x="0" y="51"/>
                        </a:lnTo>
                        <a:lnTo>
                          <a:pt x="0" y="28"/>
                        </a:lnTo>
                        <a:lnTo>
                          <a:pt x="2" y="0"/>
                        </a:lnTo>
                        <a:lnTo>
                          <a:pt x="7" y="40"/>
                        </a:lnTo>
                        <a:lnTo>
                          <a:pt x="15" y="67"/>
                        </a:lnTo>
                        <a:lnTo>
                          <a:pt x="20" y="89"/>
                        </a:lnTo>
                        <a:lnTo>
                          <a:pt x="22" y="112"/>
                        </a:lnTo>
                        <a:lnTo>
                          <a:pt x="26" y="127"/>
                        </a:lnTo>
                        <a:lnTo>
                          <a:pt x="28" y="137"/>
                        </a:lnTo>
                        <a:lnTo>
                          <a:pt x="22" y="164"/>
                        </a:lnTo>
                        <a:close/>
                      </a:path>
                    </a:pathLst>
                  </a:custGeom>
                  <a:solidFill>
                    <a:srgbClr val="603000"/>
                  </a:solidFill>
                  <a:ln w="9525">
                    <a:noFill/>
                    <a:round/>
                    <a:headEnd/>
                    <a:tailEnd/>
                  </a:ln>
                </p:spPr>
                <p:txBody>
                  <a:bodyPr/>
                  <a:lstStyle/>
                  <a:p>
                    <a:endParaRPr lang="es-ES"/>
                  </a:p>
                </p:txBody>
              </p:sp>
              <p:sp>
                <p:nvSpPr>
                  <p:cNvPr id="17581" name="Freeform 160"/>
                  <p:cNvSpPr>
                    <a:spLocks/>
                  </p:cNvSpPr>
                  <p:nvPr/>
                </p:nvSpPr>
                <p:spPr bwMode="auto">
                  <a:xfrm>
                    <a:off x="4550" y="1642"/>
                    <a:ext cx="18" cy="95"/>
                  </a:xfrm>
                  <a:custGeom>
                    <a:avLst/>
                    <a:gdLst>
                      <a:gd name="T0" fmla="*/ 5 w 35"/>
                      <a:gd name="T1" fmla="*/ 24 h 190"/>
                      <a:gd name="T2" fmla="*/ 4 w 35"/>
                      <a:gd name="T3" fmla="*/ 22 h 190"/>
                      <a:gd name="T4" fmla="*/ 3 w 35"/>
                      <a:gd name="T5" fmla="*/ 21 h 190"/>
                      <a:gd name="T6" fmla="*/ 3 w 35"/>
                      <a:gd name="T7" fmla="*/ 18 h 190"/>
                      <a:gd name="T8" fmla="*/ 3 w 35"/>
                      <a:gd name="T9" fmla="*/ 15 h 190"/>
                      <a:gd name="T10" fmla="*/ 1 w 35"/>
                      <a:gd name="T11" fmla="*/ 13 h 190"/>
                      <a:gd name="T12" fmla="*/ 1 w 35"/>
                      <a:gd name="T13" fmla="*/ 11 h 190"/>
                      <a:gd name="T14" fmla="*/ 0 w 35"/>
                      <a:gd name="T15" fmla="*/ 7 h 190"/>
                      <a:gd name="T16" fmla="*/ 1 w 35"/>
                      <a:gd name="T17" fmla="*/ 6 h 190"/>
                      <a:gd name="T18" fmla="*/ 1 w 35"/>
                      <a:gd name="T19" fmla="*/ 2 h 190"/>
                      <a:gd name="T20" fmla="*/ 1 w 35"/>
                      <a:gd name="T21" fmla="*/ 0 h 190"/>
                      <a:gd name="T22" fmla="*/ 2 w 35"/>
                      <a:gd name="T23" fmla="*/ 5 h 190"/>
                      <a:gd name="T24" fmla="*/ 2 w 35"/>
                      <a:gd name="T25" fmla="*/ 7 h 190"/>
                      <a:gd name="T26" fmla="*/ 2 w 35"/>
                      <a:gd name="T27" fmla="*/ 11 h 190"/>
                      <a:gd name="T28" fmla="*/ 2 w 35"/>
                      <a:gd name="T29" fmla="*/ 13 h 190"/>
                      <a:gd name="T30" fmla="*/ 3 w 35"/>
                      <a:gd name="T31" fmla="*/ 14 h 190"/>
                      <a:gd name="T32" fmla="*/ 4 w 35"/>
                      <a:gd name="T33" fmla="*/ 17 h 190"/>
                      <a:gd name="T34" fmla="*/ 4 w 35"/>
                      <a:gd name="T35" fmla="*/ 19 h 190"/>
                      <a:gd name="T36" fmla="*/ 4 w 35"/>
                      <a:gd name="T37" fmla="*/ 21 h 190"/>
                      <a:gd name="T38" fmla="*/ 5 w 35"/>
                      <a:gd name="T39" fmla="*/ 24 h 1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5"/>
                      <a:gd name="T61" fmla="*/ 0 h 190"/>
                      <a:gd name="T62" fmla="*/ 35 w 35"/>
                      <a:gd name="T63" fmla="*/ 190 h 19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5" h="190">
                        <a:moveTo>
                          <a:pt x="35" y="190"/>
                        </a:moveTo>
                        <a:lnTo>
                          <a:pt x="28" y="172"/>
                        </a:lnTo>
                        <a:lnTo>
                          <a:pt x="24" y="165"/>
                        </a:lnTo>
                        <a:lnTo>
                          <a:pt x="20" y="143"/>
                        </a:lnTo>
                        <a:lnTo>
                          <a:pt x="18" y="123"/>
                        </a:lnTo>
                        <a:lnTo>
                          <a:pt x="7" y="109"/>
                        </a:lnTo>
                        <a:lnTo>
                          <a:pt x="2" y="84"/>
                        </a:lnTo>
                        <a:lnTo>
                          <a:pt x="0" y="59"/>
                        </a:lnTo>
                        <a:lnTo>
                          <a:pt x="2" y="46"/>
                        </a:lnTo>
                        <a:lnTo>
                          <a:pt x="2" y="16"/>
                        </a:lnTo>
                        <a:lnTo>
                          <a:pt x="2" y="0"/>
                        </a:lnTo>
                        <a:lnTo>
                          <a:pt x="9" y="39"/>
                        </a:lnTo>
                        <a:lnTo>
                          <a:pt x="15" y="59"/>
                        </a:lnTo>
                        <a:lnTo>
                          <a:pt x="15" y="84"/>
                        </a:lnTo>
                        <a:lnTo>
                          <a:pt x="15" y="110"/>
                        </a:lnTo>
                        <a:lnTo>
                          <a:pt x="22" y="117"/>
                        </a:lnTo>
                        <a:lnTo>
                          <a:pt x="26" y="134"/>
                        </a:lnTo>
                        <a:lnTo>
                          <a:pt x="26" y="151"/>
                        </a:lnTo>
                        <a:lnTo>
                          <a:pt x="30" y="164"/>
                        </a:lnTo>
                        <a:lnTo>
                          <a:pt x="35" y="190"/>
                        </a:lnTo>
                        <a:close/>
                      </a:path>
                    </a:pathLst>
                  </a:custGeom>
                  <a:solidFill>
                    <a:srgbClr val="603000"/>
                  </a:solidFill>
                  <a:ln w="9525">
                    <a:noFill/>
                    <a:round/>
                    <a:headEnd/>
                    <a:tailEnd/>
                  </a:ln>
                </p:spPr>
                <p:txBody>
                  <a:bodyPr/>
                  <a:lstStyle/>
                  <a:p>
                    <a:endParaRPr lang="es-ES"/>
                  </a:p>
                </p:txBody>
              </p:sp>
              <p:sp>
                <p:nvSpPr>
                  <p:cNvPr id="17582" name="Freeform 161"/>
                  <p:cNvSpPr>
                    <a:spLocks/>
                  </p:cNvSpPr>
                  <p:nvPr/>
                </p:nvSpPr>
                <p:spPr bwMode="auto">
                  <a:xfrm>
                    <a:off x="4539" y="1619"/>
                    <a:ext cx="10" cy="61"/>
                  </a:xfrm>
                  <a:custGeom>
                    <a:avLst/>
                    <a:gdLst>
                      <a:gd name="T0" fmla="*/ 1 w 20"/>
                      <a:gd name="T1" fmla="*/ 15 h 124"/>
                      <a:gd name="T2" fmla="*/ 0 w 20"/>
                      <a:gd name="T3" fmla="*/ 12 h 124"/>
                      <a:gd name="T4" fmla="*/ 1 w 20"/>
                      <a:gd name="T5" fmla="*/ 9 h 124"/>
                      <a:gd name="T6" fmla="*/ 1 w 20"/>
                      <a:gd name="T7" fmla="*/ 8 h 124"/>
                      <a:gd name="T8" fmla="*/ 2 w 20"/>
                      <a:gd name="T9" fmla="*/ 5 h 124"/>
                      <a:gd name="T10" fmla="*/ 3 w 20"/>
                      <a:gd name="T11" fmla="*/ 2 h 124"/>
                      <a:gd name="T12" fmla="*/ 1 w 20"/>
                      <a:gd name="T13" fmla="*/ 0 h 124"/>
                      <a:gd name="T14" fmla="*/ 1 w 20"/>
                      <a:gd name="T15" fmla="*/ 5 h 124"/>
                      <a:gd name="T16" fmla="*/ 1 w 20"/>
                      <a:gd name="T17" fmla="*/ 8 h 124"/>
                      <a:gd name="T18" fmla="*/ 0 w 20"/>
                      <a:gd name="T19" fmla="*/ 10 h 124"/>
                      <a:gd name="T20" fmla="*/ 1 w 20"/>
                      <a:gd name="T21" fmla="*/ 15 h 1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124"/>
                      <a:gd name="T35" fmla="*/ 20 w 20"/>
                      <a:gd name="T36" fmla="*/ 124 h 1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124">
                        <a:moveTo>
                          <a:pt x="4" y="124"/>
                        </a:moveTo>
                        <a:lnTo>
                          <a:pt x="0" y="103"/>
                        </a:lnTo>
                        <a:lnTo>
                          <a:pt x="7" y="80"/>
                        </a:lnTo>
                        <a:lnTo>
                          <a:pt x="11" y="66"/>
                        </a:lnTo>
                        <a:lnTo>
                          <a:pt x="16" y="47"/>
                        </a:lnTo>
                        <a:lnTo>
                          <a:pt x="20" y="21"/>
                        </a:lnTo>
                        <a:lnTo>
                          <a:pt x="11" y="0"/>
                        </a:lnTo>
                        <a:lnTo>
                          <a:pt x="11" y="41"/>
                        </a:lnTo>
                        <a:lnTo>
                          <a:pt x="2" y="71"/>
                        </a:lnTo>
                        <a:lnTo>
                          <a:pt x="0" y="85"/>
                        </a:lnTo>
                        <a:lnTo>
                          <a:pt x="4" y="124"/>
                        </a:lnTo>
                        <a:close/>
                      </a:path>
                    </a:pathLst>
                  </a:custGeom>
                  <a:solidFill>
                    <a:srgbClr val="603000"/>
                  </a:solidFill>
                  <a:ln w="9525">
                    <a:noFill/>
                    <a:round/>
                    <a:headEnd/>
                    <a:tailEnd/>
                  </a:ln>
                </p:spPr>
                <p:txBody>
                  <a:bodyPr/>
                  <a:lstStyle/>
                  <a:p>
                    <a:endParaRPr lang="es-ES"/>
                  </a:p>
                </p:txBody>
              </p:sp>
              <p:sp>
                <p:nvSpPr>
                  <p:cNvPr id="17583" name="Freeform 162"/>
                  <p:cNvSpPr>
                    <a:spLocks/>
                  </p:cNvSpPr>
                  <p:nvPr/>
                </p:nvSpPr>
                <p:spPr bwMode="auto">
                  <a:xfrm>
                    <a:off x="4535" y="1600"/>
                    <a:ext cx="7" cy="52"/>
                  </a:xfrm>
                  <a:custGeom>
                    <a:avLst/>
                    <a:gdLst>
                      <a:gd name="T0" fmla="*/ 0 w 12"/>
                      <a:gd name="T1" fmla="*/ 13 h 105"/>
                      <a:gd name="T2" fmla="*/ 1 w 12"/>
                      <a:gd name="T3" fmla="*/ 11 h 105"/>
                      <a:gd name="T4" fmla="*/ 2 w 12"/>
                      <a:gd name="T5" fmla="*/ 8 h 105"/>
                      <a:gd name="T6" fmla="*/ 2 w 12"/>
                      <a:gd name="T7" fmla="*/ 6 h 105"/>
                      <a:gd name="T8" fmla="*/ 2 w 12"/>
                      <a:gd name="T9" fmla="*/ 3 h 105"/>
                      <a:gd name="T10" fmla="*/ 1 w 12"/>
                      <a:gd name="T11" fmla="*/ 0 h 105"/>
                      <a:gd name="T12" fmla="*/ 1 w 12"/>
                      <a:gd name="T13" fmla="*/ 4 h 105"/>
                      <a:gd name="T14" fmla="*/ 1 w 12"/>
                      <a:gd name="T15" fmla="*/ 8 h 105"/>
                      <a:gd name="T16" fmla="*/ 1 w 12"/>
                      <a:gd name="T17" fmla="*/ 10 h 105"/>
                      <a:gd name="T18" fmla="*/ 0 w 12"/>
                      <a:gd name="T19" fmla="*/ 13 h 1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05"/>
                      <a:gd name="T32" fmla="*/ 12 w 12"/>
                      <a:gd name="T33" fmla="*/ 105 h 10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05">
                        <a:moveTo>
                          <a:pt x="0" y="105"/>
                        </a:moveTo>
                        <a:lnTo>
                          <a:pt x="5" y="92"/>
                        </a:lnTo>
                        <a:lnTo>
                          <a:pt x="12" y="71"/>
                        </a:lnTo>
                        <a:lnTo>
                          <a:pt x="12" y="54"/>
                        </a:lnTo>
                        <a:lnTo>
                          <a:pt x="12" y="26"/>
                        </a:lnTo>
                        <a:lnTo>
                          <a:pt x="7" y="0"/>
                        </a:lnTo>
                        <a:lnTo>
                          <a:pt x="7" y="36"/>
                        </a:lnTo>
                        <a:lnTo>
                          <a:pt x="5" y="64"/>
                        </a:lnTo>
                        <a:lnTo>
                          <a:pt x="1" y="84"/>
                        </a:lnTo>
                        <a:lnTo>
                          <a:pt x="0" y="105"/>
                        </a:lnTo>
                        <a:close/>
                      </a:path>
                    </a:pathLst>
                  </a:custGeom>
                  <a:solidFill>
                    <a:srgbClr val="603000"/>
                  </a:solidFill>
                  <a:ln w="9525">
                    <a:noFill/>
                    <a:round/>
                    <a:headEnd/>
                    <a:tailEnd/>
                  </a:ln>
                </p:spPr>
                <p:txBody>
                  <a:bodyPr/>
                  <a:lstStyle/>
                  <a:p>
                    <a:endParaRPr lang="es-ES"/>
                  </a:p>
                </p:txBody>
              </p:sp>
              <p:sp>
                <p:nvSpPr>
                  <p:cNvPr id="17584" name="Freeform 163"/>
                  <p:cNvSpPr>
                    <a:spLocks/>
                  </p:cNvSpPr>
                  <p:nvPr/>
                </p:nvSpPr>
                <p:spPr bwMode="auto">
                  <a:xfrm>
                    <a:off x="4543" y="1587"/>
                    <a:ext cx="9" cy="51"/>
                  </a:xfrm>
                  <a:custGeom>
                    <a:avLst/>
                    <a:gdLst>
                      <a:gd name="T0" fmla="*/ 2 w 19"/>
                      <a:gd name="T1" fmla="*/ 13 h 101"/>
                      <a:gd name="T2" fmla="*/ 2 w 19"/>
                      <a:gd name="T3" fmla="*/ 10 h 101"/>
                      <a:gd name="T4" fmla="*/ 1 w 19"/>
                      <a:gd name="T5" fmla="*/ 9 h 101"/>
                      <a:gd name="T6" fmla="*/ 0 w 19"/>
                      <a:gd name="T7" fmla="*/ 7 h 101"/>
                      <a:gd name="T8" fmla="*/ 0 w 19"/>
                      <a:gd name="T9" fmla="*/ 5 h 101"/>
                      <a:gd name="T10" fmla="*/ 0 w 19"/>
                      <a:gd name="T11" fmla="*/ 2 h 101"/>
                      <a:gd name="T12" fmla="*/ 0 w 19"/>
                      <a:gd name="T13" fmla="*/ 0 h 101"/>
                      <a:gd name="T14" fmla="*/ 0 w 19"/>
                      <a:gd name="T15" fmla="*/ 5 h 101"/>
                      <a:gd name="T16" fmla="*/ 1 w 19"/>
                      <a:gd name="T17" fmla="*/ 7 h 101"/>
                      <a:gd name="T18" fmla="*/ 1 w 19"/>
                      <a:gd name="T19" fmla="*/ 9 h 101"/>
                      <a:gd name="T20" fmla="*/ 2 w 19"/>
                      <a:gd name="T21" fmla="*/ 13 h 10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
                      <a:gd name="T34" fmla="*/ 0 h 101"/>
                      <a:gd name="T35" fmla="*/ 19 w 19"/>
                      <a:gd name="T36" fmla="*/ 101 h 10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 h="101">
                        <a:moveTo>
                          <a:pt x="19" y="101"/>
                        </a:moveTo>
                        <a:lnTo>
                          <a:pt x="19" y="79"/>
                        </a:lnTo>
                        <a:lnTo>
                          <a:pt x="11" y="66"/>
                        </a:lnTo>
                        <a:lnTo>
                          <a:pt x="2" y="51"/>
                        </a:lnTo>
                        <a:lnTo>
                          <a:pt x="0" y="37"/>
                        </a:lnTo>
                        <a:lnTo>
                          <a:pt x="0" y="16"/>
                        </a:lnTo>
                        <a:lnTo>
                          <a:pt x="0" y="0"/>
                        </a:lnTo>
                        <a:lnTo>
                          <a:pt x="6" y="33"/>
                        </a:lnTo>
                        <a:lnTo>
                          <a:pt x="15" y="56"/>
                        </a:lnTo>
                        <a:lnTo>
                          <a:pt x="15" y="68"/>
                        </a:lnTo>
                        <a:lnTo>
                          <a:pt x="19" y="101"/>
                        </a:lnTo>
                        <a:close/>
                      </a:path>
                    </a:pathLst>
                  </a:custGeom>
                  <a:solidFill>
                    <a:srgbClr val="603000"/>
                  </a:solidFill>
                  <a:ln w="9525">
                    <a:noFill/>
                    <a:round/>
                    <a:headEnd/>
                    <a:tailEnd/>
                  </a:ln>
                </p:spPr>
                <p:txBody>
                  <a:bodyPr/>
                  <a:lstStyle/>
                  <a:p>
                    <a:endParaRPr lang="es-ES"/>
                  </a:p>
                </p:txBody>
              </p:sp>
              <p:sp>
                <p:nvSpPr>
                  <p:cNvPr id="17585" name="Freeform 164"/>
                  <p:cNvSpPr>
                    <a:spLocks/>
                  </p:cNvSpPr>
                  <p:nvPr/>
                </p:nvSpPr>
                <p:spPr bwMode="auto">
                  <a:xfrm>
                    <a:off x="4597" y="1650"/>
                    <a:ext cx="6" cy="60"/>
                  </a:xfrm>
                  <a:custGeom>
                    <a:avLst/>
                    <a:gdLst>
                      <a:gd name="T0" fmla="*/ 0 w 13"/>
                      <a:gd name="T1" fmla="*/ 15 h 120"/>
                      <a:gd name="T2" fmla="*/ 1 w 13"/>
                      <a:gd name="T3" fmla="*/ 13 h 120"/>
                      <a:gd name="T4" fmla="*/ 1 w 13"/>
                      <a:gd name="T5" fmla="*/ 9 h 120"/>
                      <a:gd name="T6" fmla="*/ 1 w 13"/>
                      <a:gd name="T7" fmla="*/ 6 h 120"/>
                      <a:gd name="T8" fmla="*/ 1 w 13"/>
                      <a:gd name="T9" fmla="*/ 4 h 120"/>
                      <a:gd name="T10" fmla="*/ 1 w 13"/>
                      <a:gd name="T11" fmla="*/ 0 h 120"/>
                      <a:gd name="T12" fmla="*/ 0 w 13"/>
                      <a:gd name="T13" fmla="*/ 5 h 120"/>
                      <a:gd name="T14" fmla="*/ 0 w 13"/>
                      <a:gd name="T15" fmla="*/ 9 h 120"/>
                      <a:gd name="T16" fmla="*/ 0 w 13"/>
                      <a:gd name="T17" fmla="*/ 11 h 120"/>
                      <a:gd name="T18" fmla="*/ 0 w 13"/>
                      <a:gd name="T19" fmla="*/ 13 h 120"/>
                      <a:gd name="T20" fmla="*/ 0 w 13"/>
                      <a:gd name="T21" fmla="*/ 15 h 1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
                      <a:gd name="T34" fmla="*/ 0 h 120"/>
                      <a:gd name="T35" fmla="*/ 13 w 13"/>
                      <a:gd name="T36" fmla="*/ 120 h 1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 h="120">
                        <a:moveTo>
                          <a:pt x="4" y="120"/>
                        </a:moveTo>
                        <a:lnTo>
                          <a:pt x="9" y="97"/>
                        </a:lnTo>
                        <a:lnTo>
                          <a:pt x="13" y="66"/>
                        </a:lnTo>
                        <a:lnTo>
                          <a:pt x="13" y="48"/>
                        </a:lnTo>
                        <a:lnTo>
                          <a:pt x="13" y="27"/>
                        </a:lnTo>
                        <a:lnTo>
                          <a:pt x="9" y="0"/>
                        </a:lnTo>
                        <a:lnTo>
                          <a:pt x="6" y="38"/>
                        </a:lnTo>
                        <a:lnTo>
                          <a:pt x="4" y="68"/>
                        </a:lnTo>
                        <a:lnTo>
                          <a:pt x="2" y="86"/>
                        </a:lnTo>
                        <a:lnTo>
                          <a:pt x="0" y="100"/>
                        </a:lnTo>
                        <a:lnTo>
                          <a:pt x="4" y="120"/>
                        </a:lnTo>
                        <a:close/>
                      </a:path>
                    </a:pathLst>
                  </a:custGeom>
                  <a:solidFill>
                    <a:srgbClr val="603000"/>
                  </a:solidFill>
                  <a:ln w="9525">
                    <a:noFill/>
                    <a:round/>
                    <a:headEnd/>
                    <a:tailEnd/>
                  </a:ln>
                </p:spPr>
                <p:txBody>
                  <a:bodyPr/>
                  <a:lstStyle/>
                  <a:p>
                    <a:endParaRPr lang="es-ES"/>
                  </a:p>
                </p:txBody>
              </p:sp>
              <p:sp>
                <p:nvSpPr>
                  <p:cNvPr id="17586" name="Freeform 165"/>
                  <p:cNvSpPr>
                    <a:spLocks/>
                  </p:cNvSpPr>
                  <p:nvPr/>
                </p:nvSpPr>
                <p:spPr bwMode="auto">
                  <a:xfrm>
                    <a:off x="4621" y="1626"/>
                    <a:ext cx="11" cy="75"/>
                  </a:xfrm>
                  <a:custGeom>
                    <a:avLst/>
                    <a:gdLst>
                      <a:gd name="T0" fmla="*/ 0 w 22"/>
                      <a:gd name="T1" fmla="*/ 0 h 150"/>
                      <a:gd name="T2" fmla="*/ 1 w 22"/>
                      <a:gd name="T3" fmla="*/ 5 h 150"/>
                      <a:gd name="T4" fmla="*/ 1 w 22"/>
                      <a:gd name="T5" fmla="*/ 9 h 150"/>
                      <a:gd name="T6" fmla="*/ 1 w 22"/>
                      <a:gd name="T7" fmla="*/ 12 h 150"/>
                      <a:gd name="T8" fmla="*/ 1 w 22"/>
                      <a:gd name="T9" fmla="*/ 15 h 150"/>
                      <a:gd name="T10" fmla="*/ 3 w 22"/>
                      <a:gd name="T11" fmla="*/ 19 h 150"/>
                      <a:gd name="T12" fmla="*/ 1 w 22"/>
                      <a:gd name="T13" fmla="*/ 15 h 150"/>
                      <a:gd name="T14" fmla="*/ 1 w 22"/>
                      <a:gd name="T15" fmla="*/ 12 h 150"/>
                      <a:gd name="T16" fmla="*/ 1 w 22"/>
                      <a:gd name="T17" fmla="*/ 9 h 150"/>
                      <a:gd name="T18" fmla="*/ 0 w 22"/>
                      <a:gd name="T19" fmla="*/ 5 h 150"/>
                      <a:gd name="T20" fmla="*/ 0 w 22"/>
                      <a:gd name="T21" fmla="*/ 3 h 150"/>
                      <a:gd name="T22" fmla="*/ 0 w 22"/>
                      <a:gd name="T23" fmla="*/ 1 h 150"/>
                      <a:gd name="T24" fmla="*/ 0 w 22"/>
                      <a:gd name="T25" fmla="*/ 0 h 1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150"/>
                      <a:gd name="T41" fmla="*/ 22 w 22"/>
                      <a:gd name="T42" fmla="*/ 150 h 1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150">
                        <a:moveTo>
                          <a:pt x="0" y="0"/>
                        </a:moveTo>
                        <a:lnTo>
                          <a:pt x="7" y="44"/>
                        </a:lnTo>
                        <a:lnTo>
                          <a:pt x="15" y="65"/>
                        </a:lnTo>
                        <a:lnTo>
                          <a:pt x="15" y="96"/>
                        </a:lnTo>
                        <a:lnTo>
                          <a:pt x="15" y="120"/>
                        </a:lnTo>
                        <a:lnTo>
                          <a:pt x="22" y="150"/>
                        </a:lnTo>
                        <a:lnTo>
                          <a:pt x="9" y="121"/>
                        </a:lnTo>
                        <a:lnTo>
                          <a:pt x="9" y="96"/>
                        </a:lnTo>
                        <a:lnTo>
                          <a:pt x="7" y="66"/>
                        </a:lnTo>
                        <a:lnTo>
                          <a:pt x="0" y="44"/>
                        </a:lnTo>
                        <a:lnTo>
                          <a:pt x="0" y="30"/>
                        </a:lnTo>
                        <a:lnTo>
                          <a:pt x="0" y="14"/>
                        </a:lnTo>
                        <a:lnTo>
                          <a:pt x="0" y="0"/>
                        </a:lnTo>
                        <a:close/>
                      </a:path>
                    </a:pathLst>
                  </a:custGeom>
                  <a:solidFill>
                    <a:srgbClr val="603000"/>
                  </a:solidFill>
                  <a:ln w="9525">
                    <a:noFill/>
                    <a:round/>
                    <a:headEnd/>
                    <a:tailEnd/>
                  </a:ln>
                </p:spPr>
                <p:txBody>
                  <a:bodyPr/>
                  <a:lstStyle/>
                  <a:p>
                    <a:endParaRPr lang="es-ES"/>
                  </a:p>
                </p:txBody>
              </p:sp>
              <p:sp>
                <p:nvSpPr>
                  <p:cNvPr id="17587" name="Freeform 166"/>
                  <p:cNvSpPr>
                    <a:spLocks/>
                  </p:cNvSpPr>
                  <p:nvPr/>
                </p:nvSpPr>
                <p:spPr bwMode="auto">
                  <a:xfrm>
                    <a:off x="4615" y="1639"/>
                    <a:ext cx="7" cy="56"/>
                  </a:xfrm>
                  <a:custGeom>
                    <a:avLst/>
                    <a:gdLst>
                      <a:gd name="T0" fmla="*/ 0 w 13"/>
                      <a:gd name="T1" fmla="*/ 14 h 112"/>
                      <a:gd name="T2" fmla="*/ 2 w 13"/>
                      <a:gd name="T3" fmla="*/ 11 h 112"/>
                      <a:gd name="T4" fmla="*/ 2 w 13"/>
                      <a:gd name="T5" fmla="*/ 9 h 112"/>
                      <a:gd name="T6" fmla="*/ 2 w 13"/>
                      <a:gd name="T7" fmla="*/ 5 h 112"/>
                      <a:gd name="T8" fmla="*/ 1 w 13"/>
                      <a:gd name="T9" fmla="*/ 3 h 112"/>
                      <a:gd name="T10" fmla="*/ 1 w 13"/>
                      <a:gd name="T11" fmla="*/ 0 h 112"/>
                      <a:gd name="T12" fmla="*/ 0 w 13"/>
                      <a:gd name="T13" fmla="*/ 6 h 112"/>
                      <a:gd name="T14" fmla="*/ 0 w 13"/>
                      <a:gd name="T15" fmla="*/ 9 h 112"/>
                      <a:gd name="T16" fmla="*/ 1 w 13"/>
                      <a:gd name="T17" fmla="*/ 10 h 112"/>
                      <a:gd name="T18" fmla="*/ 1 w 13"/>
                      <a:gd name="T19" fmla="*/ 13 h 112"/>
                      <a:gd name="T20" fmla="*/ 0 w 13"/>
                      <a:gd name="T21" fmla="*/ 14 h 1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
                      <a:gd name="T34" fmla="*/ 0 h 112"/>
                      <a:gd name="T35" fmla="*/ 13 w 13"/>
                      <a:gd name="T36" fmla="*/ 112 h 1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 h="112">
                        <a:moveTo>
                          <a:pt x="0" y="112"/>
                        </a:moveTo>
                        <a:lnTo>
                          <a:pt x="11" y="88"/>
                        </a:lnTo>
                        <a:lnTo>
                          <a:pt x="13" y="70"/>
                        </a:lnTo>
                        <a:lnTo>
                          <a:pt x="11" y="39"/>
                        </a:lnTo>
                        <a:lnTo>
                          <a:pt x="5" y="22"/>
                        </a:lnTo>
                        <a:lnTo>
                          <a:pt x="2" y="0"/>
                        </a:lnTo>
                        <a:lnTo>
                          <a:pt x="0" y="44"/>
                        </a:lnTo>
                        <a:lnTo>
                          <a:pt x="0" y="65"/>
                        </a:lnTo>
                        <a:lnTo>
                          <a:pt x="5" y="79"/>
                        </a:lnTo>
                        <a:lnTo>
                          <a:pt x="4" y="98"/>
                        </a:lnTo>
                        <a:lnTo>
                          <a:pt x="0" y="112"/>
                        </a:lnTo>
                        <a:close/>
                      </a:path>
                    </a:pathLst>
                  </a:custGeom>
                  <a:solidFill>
                    <a:srgbClr val="603000"/>
                  </a:solidFill>
                  <a:ln w="9525">
                    <a:noFill/>
                    <a:round/>
                    <a:headEnd/>
                    <a:tailEnd/>
                  </a:ln>
                </p:spPr>
                <p:txBody>
                  <a:bodyPr/>
                  <a:lstStyle/>
                  <a:p>
                    <a:endParaRPr lang="es-ES"/>
                  </a:p>
                </p:txBody>
              </p:sp>
              <p:sp>
                <p:nvSpPr>
                  <p:cNvPr id="17588" name="Freeform 167"/>
                  <p:cNvSpPr>
                    <a:spLocks/>
                  </p:cNvSpPr>
                  <p:nvPr/>
                </p:nvSpPr>
                <p:spPr bwMode="auto">
                  <a:xfrm>
                    <a:off x="4603" y="1601"/>
                    <a:ext cx="11" cy="83"/>
                  </a:xfrm>
                  <a:custGeom>
                    <a:avLst/>
                    <a:gdLst>
                      <a:gd name="T0" fmla="*/ 1 w 20"/>
                      <a:gd name="T1" fmla="*/ 21 h 166"/>
                      <a:gd name="T2" fmla="*/ 2 w 20"/>
                      <a:gd name="T3" fmla="*/ 19 h 166"/>
                      <a:gd name="T4" fmla="*/ 2 w 20"/>
                      <a:gd name="T5" fmla="*/ 15 h 166"/>
                      <a:gd name="T6" fmla="*/ 3 w 20"/>
                      <a:gd name="T7" fmla="*/ 12 h 166"/>
                      <a:gd name="T8" fmla="*/ 3 w 20"/>
                      <a:gd name="T9" fmla="*/ 10 h 166"/>
                      <a:gd name="T10" fmla="*/ 3 w 20"/>
                      <a:gd name="T11" fmla="*/ 5 h 166"/>
                      <a:gd name="T12" fmla="*/ 1 w 20"/>
                      <a:gd name="T13" fmla="*/ 3 h 166"/>
                      <a:gd name="T14" fmla="*/ 0 w 20"/>
                      <a:gd name="T15" fmla="*/ 0 h 166"/>
                      <a:gd name="T16" fmla="*/ 1 w 20"/>
                      <a:gd name="T17" fmla="*/ 3 h 166"/>
                      <a:gd name="T18" fmla="*/ 2 w 20"/>
                      <a:gd name="T19" fmla="*/ 6 h 166"/>
                      <a:gd name="T20" fmla="*/ 2 w 20"/>
                      <a:gd name="T21" fmla="*/ 9 h 166"/>
                      <a:gd name="T22" fmla="*/ 1 w 20"/>
                      <a:gd name="T23" fmla="*/ 12 h 166"/>
                      <a:gd name="T24" fmla="*/ 1 w 20"/>
                      <a:gd name="T25" fmla="*/ 15 h 166"/>
                      <a:gd name="T26" fmla="*/ 1 w 20"/>
                      <a:gd name="T27" fmla="*/ 17 h 166"/>
                      <a:gd name="T28" fmla="*/ 2 w 20"/>
                      <a:gd name="T29" fmla="*/ 20 h 166"/>
                      <a:gd name="T30" fmla="*/ 1 w 20"/>
                      <a:gd name="T31" fmla="*/ 21 h 16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
                      <a:gd name="T49" fmla="*/ 0 h 166"/>
                      <a:gd name="T50" fmla="*/ 20 w 20"/>
                      <a:gd name="T51" fmla="*/ 166 h 16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 h="166">
                        <a:moveTo>
                          <a:pt x="7" y="166"/>
                        </a:moveTo>
                        <a:lnTo>
                          <a:pt x="15" y="149"/>
                        </a:lnTo>
                        <a:lnTo>
                          <a:pt x="15" y="124"/>
                        </a:lnTo>
                        <a:lnTo>
                          <a:pt x="17" y="98"/>
                        </a:lnTo>
                        <a:lnTo>
                          <a:pt x="20" y="77"/>
                        </a:lnTo>
                        <a:lnTo>
                          <a:pt x="18" y="44"/>
                        </a:lnTo>
                        <a:lnTo>
                          <a:pt x="7" y="19"/>
                        </a:lnTo>
                        <a:lnTo>
                          <a:pt x="0" y="0"/>
                        </a:lnTo>
                        <a:lnTo>
                          <a:pt x="7" y="27"/>
                        </a:lnTo>
                        <a:lnTo>
                          <a:pt x="11" y="49"/>
                        </a:lnTo>
                        <a:lnTo>
                          <a:pt x="11" y="72"/>
                        </a:lnTo>
                        <a:lnTo>
                          <a:pt x="7" y="100"/>
                        </a:lnTo>
                        <a:lnTo>
                          <a:pt x="7" y="120"/>
                        </a:lnTo>
                        <a:lnTo>
                          <a:pt x="7" y="132"/>
                        </a:lnTo>
                        <a:lnTo>
                          <a:pt x="13" y="153"/>
                        </a:lnTo>
                        <a:lnTo>
                          <a:pt x="7" y="166"/>
                        </a:lnTo>
                        <a:close/>
                      </a:path>
                    </a:pathLst>
                  </a:custGeom>
                  <a:solidFill>
                    <a:srgbClr val="603000"/>
                  </a:solidFill>
                  <a:ln w="9525">
                    <a:noFill/>
                    <a:round/>
                    <a:headEnd/>
                    <a:tailEnd/>
                  </a:ln>
                </p:spPr>
                <p:txBody>
                  <a:bodyPr/>
                  <a:lstStyle/>
                  <a:p>
                    <a:endParaRPr lang="es-ES"/>
                  </a:p>
                </p:txBody>
              </p:sp>
              <p:sp>
                <p:nvSpPr>
                  <p:cNvPr id="17589" name="Freeform 168"/>
                  <p:cNvSpPr>
                    <a:spLocks/>
                  </p:cNvSpPr>
                  <p:nvPr/>
                </p:nvSpPr>
                <p:spPr bwMode="auto">
                  <a:xfrm>
                    <a:off x="4594" y="1591"/>
                    <a:ext cx="10" cy="57"/>
                  </a:xfrm>
                  <a:custGeom>
                    <a:avLst/>
                    <a:gdLst>
                      <a:gd name="T0" fmla="*/ 1 w 20"/>
                      <a:gd name="T1" fmla="*/ 15 h 113"/>
                      <a:gd name="T2" fmla="*/ 3 w 20"/>
                      <a:gd name="T3" fmla="*/ 11 h 113"/>
                      <a:gd name="T4" fmla="*/ 2 w 20"/>
                      <a:gd name="T5" fmla="*/ 8 h 113"/>
                      <a:gd name="T6" fmla="*/ 1 w 20"/>
                      <a:gd name="T7" fmla="*/ 6 h 113"/>
                      <a:gd name="T8" fmla="*/ 1 w 20"/>
                      <a:gd name="T9" fmla="*/ 4 h 113"/>
                      <a:gd name="T10" fmla="*/ 1 w 20"/>
                      <a:gd name="T11" fmla="*/ 0 h 113"/>
                      <a:gd name="T12" fmla="*/ 0 w 20"/>
                      <a:gd name="T13" fmla="*/ 3 h 113"/>
                      <a:gd name="T14" fmla="*/ 1 w 20"/>
                      <a:gd name="T15" fmla="*/ 6 h 113"/>
                      <a:gd name="T16" fmla="*/ 1 w 20"/>
                      <a:gd name="T17" fmla="*/ 8 h 113"/>
                      <a:gd name="T18" fmla="*/ 1 w 20"/>
                      <a:gd name="T19" fmla="*/ 10 h 113"/>
                      <a:gd name="T20" fmla="*/ 1 w 20"/>
                      <a:gd name="T21" fmla="*/ 12 h 113"/>
                      <a:gd name="T22" fmla="*/ 1 w 20"/>
                      <a:gd name="T23" fmla="*/ 13 h 113"/>
                      <a:gd name="T24" fmla="*/ 1 w 20"/>
                      <a:gd name="T25" fmla="*/ 15 h 1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13"/>
                      <a:gd name="T41" fmla="*/ 20 w 20"/>
                      <a:gd name="T42" fmla="*/ 113 h 1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13">
                        <a:moveTo>
                          <a:pt x="12" y="113"/>
                        </a:moveTo>
                        <a:lnTo>
                          <a:pt x="20" y="87"/>
                        </a:lnTo>
                        <a:lnTo>
                          <a:pt x="16" y="63"/>
                        </a:lnTo>
                        <a:lnTo>
                          <a:pt x="11" y="47"/>
                        </a:lnTo>
                        <a:lnTo>
                          <a:pt x="5" y="26"/>
                        </a:lnTo>
                        <a:lnTo>
                          <a:pt x="7" y="0"/>
                        </a:lnTo>
                        <a:lnTo>
                          <a:pt x="0" y="17"/>
                        </a:lnTo>
                        <a:lnTo>
                          <a:pt x="1" y="42"/>
                        </a:lnTo>
                        <a:lnTo>
                          <a:pt x="5" y="59"/>
                        </a:lnTo>
                        <a:lnTo>
                          <a:pt x="7" y="75"/>
                        </a:lnTo>
                        <a:lnTo>
                          <a:pt x="7" y="91"/>
                        </a:lnTo>
                        <a:lnTo>
                          <a:pt x="9" y="99"/>
                        </a:lnTo>
                        <a:lnTo>
                          <a:pt x="12" y="113"/>
                        </a:lnTo>
                        <a:close/>
                      </a:path>
                    </a:pathLst>
                  </a:custGeom>
                  <a:solidFill>
                    <a:srgbClr val="603000"/>
                  </a:solidFill>
                  <a:ln w="9525">
                    <a:noFill/>
                    <a:round/>
                    <a:headEnd/>
                    <a:tailEnd/>
                  </a:ln>
                </p:spPr>
                <p:txBody>
                  <a:bodyPr/>
                  <a:lstStyle/>
                  <a:p>
                    <a:endParaRPr lang="es-ES"/>
                  </a:p>
                </p:txBody>
              </p:sp>
              <p:sp>
                <p:nvSpPr>
                  <p:cNvPr id="17590" name="Freeform 169"/>
                  <p:cNvSpPr>
                    <a:spLocks/>
                  </p:cNvSpPr>
                  <p:nvPr/>
                </p:nvSpPr>
                <p:spPr bwMode="auto">
                  <a:xfrm>
                    <a:off x="4629" y="1671"/>
                    <a:ext cx="16" cy="97"/>
                  </a:xfrm>
                  <a:custGeom>
                    <a:avLst/>
                    <a:gdLst>
                      <a:gd name="T0" fmla="*/ 0 w 31"/>
                      <a:gd name="T1" fmla="*/ 0 h 193"/>
                      <a:gd name="T2" fmla="*/ 0 w 31"/>
                      <a:gd name="T3" fmla="*/ 2 h 193"/>
                      <a:gd name="T4" fmla="*/ 2 w 31"/>
                      <a:gd name="T5" fmla="*/ 4 h 193"/>
                      <a:gd name="T6" fmla="*/ 3 w 31"/>
                      <a:gd name="T7" fmla="*/ 6 h 193"/>
                      <a:gd name="T8" fmla="*/ 3 w 31"/>
                      <a:gd name="T9" fmla="*/ 8 h 193"/>
                      <a:gd name="T10" fmla="*/ 3 w 31"/>
                      <a:gd name="T11" fmla="*/ 10 h 193"/>
                      <a:gd name="T12" fmla="*/ 3 w 31"/>
                      <a:gd name="T13" fmla="*/ 14 h 193"/>
                      <a:gd name="T14" fmla="*/ 3 w 31"/>
                      <a:gd name="T15" fmla="*/ 15 h 193"/>
                      <a:gd name="T16" fmla="*/ 3 w 31"/>
                      <a:gd name="T17" fmla="*/ 18 h 193"/>
                      <a:gd name="T18" fmla="*/ 3 w 31"/>
                      <a:gd name="T19" fmla="*/ 19 h 193"/>
                      <a:gd name="T20" fmla="*/ 3 w 31"/>
                      <a:gd name="T21" fmla="*/ 21 h 193"/>
                      <a:gd name="T22" fmla="*/ 3 w 31"/>
                      <a:gd name="T23" fmla="*/ 22 h 193"/>
                      <a:gd name="T24" fmla="*/ 4 w 31"/>
                      <a:gd name="T25" fmla="*/ 25 h 193"/>
                      <a:gd name="T26" fmla="*/ 4 w 31"/>
                      <a:gd name="T27" fmla="*/ 21 h 193"/>
                      <a:gd name="T28" fmla="*/ 4 w 31"/>
                      <a:gd name="T29" fmla="*/ 19 h 193"/>
                      <a:gd name="T30" fmla="*/ 4 w 31"/>
                      <a:gd name="T31" fmla="*/ 15 h 193"/>
                      <a:gd name="T32" fmla="*/ 4 w 31"/>
                      <a:gd name="T33" fmla="*/ 11 h 193"/>
                      <a:gd name="T34" fmla="*/ 4 w 31"/>
                      <a:gd name="T35" fmla="*/ 9 h 193"/>
                      <a:gd name="T36" fmla="*/ 4 w 31"/>
                      <a:gd name="T37" fmla="*/ 6 h 193"/>
                      <a:gd name="T38" fmla="*/ 3 w 31"/>
                      <a:gd name="T39" fmla="*/ 4 h 193"/>
                      <a:gd name="T40" fmla="*/ 2 w 31"/>
                      <a:gd name="T41" fmla="*/ 3 h 193"/>
                      <a:gd name="T42" fmla="*/ 0 w 31"/>
                      <a:gd name="T43" fmla="*/ 0 h 19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1"/>
                      <a:gd name="T67" fmla="*/ 0 h 193"/>
                      <a:gd name="T68" fmla="*/ 31 w 31"/>
                      <a:gd name="T69" fmla="*/ 193 h 19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1" h="193">
                        <a:moveTo>
                          <a:pt x="0" y="0"/>
                        </a:moveTo>
                        <a:lnTo>
                          <a:pt x="0" y="12"/>
                        </a:lnTo>
                        <a:lnTo>
                          <a:pt x="11" y="25"/>
                        </a:lnTo>
                        <a:lnTo>
                          <a:pt x="22" y="42"/>
                        </a:lnTo>
                        <a:lnTo>
                          <a:pt x="24" y="58"/>
                        </a:lnTo>
                        <a:lnTo>
                          <a:pt x="24" y="78"/>
                        </a:lnTo>
                        <a:lnTo>
                          <a:pt x="24" y="105"/>
                        </a:lnTo>
                        <a:lnTo>
                          <a:pt x="22" y="117"/>
                        </a:lnTo>
                        <a:lnTo>
                          <a:pt x="22" y="137"/>
                        </a:lnTo>
                        <a:lnTo>
                          <a:pt x="20" y="150"/>
                        </a:lnTo>
                        <a:lnTo>
                          <a:pt x="20" y="162"/>
                        </a:lnTo>
                        <a:lnTo>
                          <a:pt x="22" y="176"/>
                        </a:lnTo>
                        <a:lnTo>
                          <a:pt x="27" y="193"/>
                        </a:lnTo>
                        <a:lnTo>
                          <a:pt x="25" y="164"/>
                        </a:lnTo>
                        <a:lnTo>
                          <a:pt x="25" y="147"/>
                        </a:lnTo>
                        <a:lnTo>
                          <a:pt x="27" y="117"/>
                        </a:lnTo>
                        <a:lnTo>
                          <a:pt x="31" y="88"/>
                        </a:lnTo>
                        <a:lnTo>
                          <a:pt x="31" y="67"/>
                        </a:lnTo>
                        <a:lnTo>
                          <a:pt x="27" y="44"/>
                        </a:lnTo>
                        <a:lnTo>
                          <a:pt x="24" y="29"/>
                        </a:lnTo>
                        <a:lnTo>
                          <a:pt x="16" y="19"/>
                        </a:lnTo>
                        <a:lnTo>
                          <a:pt x="0" y="0"/>
                        </a:lnTo>
                        <a:close/>
                      </a:path>
                    </a:pathLst>
                  </a:custGeom>
                  <a:solidFill>
                    <a:srgbClr val="603000"/>
                  </a:solidFill>
                  <a:ln w="9525">
                    <a:noFill/>
                    <a:round/>
                    <a:headEnd/>
                    <a:tailEnd/>
                  </a:ln>
                </p:spPr>
                <p:txBody>
                  <a:bodyPr/>
                  <a:lstStyle/>
                  <a:p>
                    <a:endParaRPr lang="es-ES"/>
                  </a:p>
                </p:txBody>
              </p:sp>
              <p:sp>
                <p:nvSpPr>
                  <p:cNvPr id="17591" name="Freeform 170"/>
                  <p:cNvSpPr>
                    <a:spLocks/>
                  </p:cNvSpPr>
                  <p:nvPr/>
                </p:nvSpPr>
                <p:spPr bwMode="auto">
                  <a:xfrm>
                    <a:off x="4629" y="1661"/>
                    <a:ext cx="20" cy="44"/>
                  </a:xfrm>
                  <a:custGeom>
                    <a:avLst/>
                    <a:gdLst>
                      <a:gd name="T0" fmla="*/ 1 w 38"/>
                      <a:gd name="T1" fmla="*/ 0 h 88"/>
                      <a:gd name="T2" fmla="*/ 0 w 38"/>
                      <a:gd name="T3" fmla="*/ 1 h 88"/>
                      <a:gd name="T4" fmla="*/ 1 w 38"/>
                      <a:gd name="T5" fmla="*/ 3 h 88"/>
                      <a:gd name="T6" fmla="*/ 2 w 38"/>
                      <a:gd name="T7" fmla="*/ 4 h 88"/>
                      <a:gd name="T8" fmla="*/ 4 w 38"/>
                      <a:gd name="T9" fmla="*/ 6 h 88"/>
                      <a:gd name="T10" fmla="*/ 4 w 38"/>
                      <a:gd name="T11" fmla="*/ 9 h 88"/>
                      <a:gd name="T12" fmla="*/ 5 w 38"/>
                      <a:gd name="T13" fmla="*/ 11 h 88"/>
                      <a:gd name="T14" fmla="*/ 6 w 38"/>
                      <a:gd name="T15" fmla="*/ 7 h 88"/>
                      <a:gd name="T16" fmla="*/ 6 w 38"/>
                      <a:gd name="T17" fmla="*/ 6 h 88"/>
                      <a:gd name="T18" fmla="*/ 3 w 38"/>
                      <a:gd name="T19" fmla="*/ 5 h 88"/>
                      <a:gd name="T20" fmla="*/ 2 w 38"/>
                      <a:gd name="T21" fmla="*/ 3 h 88"/>
                      <a:gd name="T22" fmla="*/ 1 w 38"/>
                      <a:gd name="T23" fmla="*/ 0 h 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8"/>
                      <a:gd name="T37" fmla="*/ 0 h 88"/>
                      <a:gd name="T38" fmla="*/ 38 w 38"/>
                      <a:gd name="T39" fmla="*/ 88 h 8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8" h="88">
                        <a:moveTo>
                          <a:pt x="1" y="0"/>
                        </a:moveTo>
                        <a:lnTo>
                          <a:pt x="0" y="15"/>
                        </a:lnTo>
                        <a:lnTo>
                          <a:pt x="7" y="21"/>
                        </a:lnTo>
                        <a:lnTo>
                          <a:pt x="11" y="32"/>
                        </a:lnTo>
                        <a:lnTo>
                          <a:pt x="29" y="46"/>
                        </a:lnTo>
                        <a:lnTo>
                          <a:pt x="31" y="65"/>
                        </a:lnTo>
                        <a:lnTo>
                          <a:pt x="33" y="88"/>
                        </a:lnTo>
                        <a:lnTo>
                          <a:pt x="38" y="61"/>
                        </a:lnTo>
                        <a:lnTo>
                          <a:pt x="38" y="43"/>
                        </a:lnTo>
                        <a:lnTo>
                          <a:pt x="22" y="33"/>
                        </a:lnTo>
                        <a:lnTo>
                          <a:pt x="14" y="19"/>
                        </a:lnTo>
                        <a:lnTo>
                          <a:pt x="1" y="0"/>
                        </a:lnTo>
                        <a:close/>
                      </a:path>
                    </a:pathLst>
                  </a:custGeom>
                  <a:solidFill>
                    <a:srgbClr val="603000"/>
                  </a:solidFill>
                  <a:ln w="9525">
                    <a:noFill/>
                    <a:round/>
                    <a:headEnd/>
                    <a:tailEnd/>
                  </a:ln>
                </p:spPr>
                <p:txBody>
                  <a:bodyPr/>
                  <a:lstStyle/>
                  <a:p>
                    <a:endParaRPr lang="es-ES"/>
                  </a:p>
                </p:txBody>
              </p:sp>
              <p:sp>
                <p:nvSpPr>
                  <p:cNvPr id="17592" name="Freeform 171"/>
                  <p:cNvSpPr>
                    <a:spLocks/>
                  </p:cNvSpPr>
                  <p:nvPr/>
                </p:nvSpPr>
                <p:spPr bwMode="auto">
                  <a:xfrm>
                    <a:off x="4629" y="1648"/>
                    <a:ext cx="16" cy="31"/>
                  </a:xfrm>
                  <a:custGeom>
                    <a:avLst/>
                    <a:gdLst>
                      <a:gd name="T0" fmla="*/ 0 w 31"/>
                      <a:gd name="T1" fmla="*/ 0 h 62"/>
                      <a:gd name="T2" fmla="*/ 1 w 31"/>
                      <a:gd name="T3" fmla="*/ 3 h 62"/>
                      <a:gd name="T4" fmla="*/ 1 w 31"/>
                      <a:gd name="T5" fmla="*/ 3 h 62"/>
                      <a:gd name="T6" fmla="*/ 2 w 31"/>
                      <a:gd name="T7" fmla="*/ 4 h 62"/>
                      <a:gd name="T8" fmla="*/ 3 w 31"/>
                      <a:gd name="T9" fmla="*/ 6 h 62"/>
                      <a:gd name="T10" fmla="*/ 3 w 31"/>
                      <a:gd name="T11" fmla="*/ 7 h 62"/>
                      <a:gd name="T12" fmla="*/ 4 w 31"/>
                      <a:gd name="T13" fmla="*/ 8 h 62"/>
                      <a:gd name="T14" fmla="*/ 4 w 31"/>
                      <a:gd name="T15" fmla="*/ 6 h 62"/>
                      <a:gd name="T16" fmla="*/ 2 w 31"/>
                      <a:gd name="T17" fmla="*/ 3 h 62"/>
                      <a:gd name="T18" fmla="*/ 2 w 31"/>
                      <a:gd name="T19" fmla="*/ 2 h 62"/>
                      <a:gd name="T20" fmla="*/ 0 w 31"/>
                      <a:gd name="T21" fmla="*/ 0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
                      <a:gd name="T34" fmla="*/ 0 h 62"/>
                      <a:gd name="T35" fmla="*/ 31 w 31"/>
                      <a:gd name="T36" fmla="*/ 62 h 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 h="62">
                        <a:moveTo>
                          <a:pt x="0" y="0"/>
                        </a:moveTo>
                        <a:lnTo>
                          <a:pt x="3" y="17"/>
                        </a:lnTo>
                        <a:lnTo>
                          <a:pt x="3" y="21"/>
                        </a:lnTo>
                        <a:lnTo>
                          <a:pt x="12" y="31"/>
                        </a:lnTo>
                        <a:lnTo>
                          <a:pt x="20" y="42"/>
                        </a:lnTo>
                        <a:lnTo>
                          <a:pt x="22" y="51"/>
                        </a:lnTo>
                        <a:lnTo>
                          <a:pt x="31" y="62"/>
                        </a:lnTo>
                        <a:lnTo>
                          <a:pt x="25" y="42"/>
                        </a:lnTo>
                        <a:lnTo>
                          <a:pt x="16" y="23"/>
                        </a:lnTo>
                        <a:lnTo>
                          <a:pt x="11" y="14"/>
                        </a:lnTo>
                        <a:lnTo>
                          <a:pt x="0" y="0"/>
                        </a:lnTo>
                        <a:close/>
                      </a:path>
                    </a:pathLst>
                  </a:custGeom>
                  <a:solidFill>
                    <a:srgbClr val="603000"/>
                  </a:solidFill>
                  <a:ln w="9525">
                    <a:noFill/>
                    <a:round/>
                    <a:headEnd/>
                    <a:tailEnd/>
                  </a:ln>
                </p:spPr>
                <p:txBody>
                  <a:bodyPr/>
                  <a:lstStyle/>
                  <a:p>
                    <a:endParaRPr lang="es-ES"/>
                  </a:p>
                </p:txBody>
              </p:sp>
              <p:sp>
                <p:nvSpPr>
                  <p:cNvPr id="17593" name="Freeform 172"/>
                  <p:cNvSpPr>
                    <a:spLocks/>
                  </p:cNvSpPr>
                  <p:nvPr/>
                </p:nvSpPr>
                <p:spPr bwMode="auto">
                  <a:xfrm>
                    <a:off x="4630" y="1638"/>
                    <a:ext cx="20" cy="43"/>
                  </a:xfrm>
                  <a:custGeom>
                    <a:avLst/>
                    <a:gdLst>
                      <a:gd name="T0" fmla="*/ 1 w 39"/>
                      <a:gd name="T1" fmla="*/ 0 h 87"/>
                      <a:gd name="T2" fmla="*/ 0 w 39"/>
                      <a:gd name="T3" fmla="*/ 1 h 87"/>
                      <a:gd name="T4" fmla="*/ 1 w 39"/>
                      <a:gd name="T5" fmla="*/ 2 h 87"/>
                      <a:gd name="T6" fmla="*/ 2 w 39"/>
                      <a:gd name="T7" fmla="*/ 3 h 87"/>
                      <a:gd name="T8" fmla="*/ 3 w 39"/>
                      <a:gd name="T9" fmla="*/ 5 h 87"/>
                      <a:gd name="T10" fmla="*/ 3 w 39"/>
                      <a:gd name="T11" fmla="*/ 6 h 87"/>
                      <a:gd name="T12" fmla="*/ 4 w 39"/>
                      <a:gd name="T13" fmla="*/ 8 h 87"/>
                      <a:gd name="T14" fmla="*/ 5 w 39"/>
                      <a:gd name="T15" fmla="*/ 10 h 87"/>
                      <a:gd name="T16" fmla="*/ 5 w 39"/>
                      <a:gd name="T17" fmla="*/ 10 h 87"/>
                      <a:gd name="T18" fmla="*/ 4 w 39"/>
                      <a:gd name="T19" fmla="*/ 9 h 87"/>
                      <a:gd name="T20" fmla="*/ 4 w 39"/>
                      <a:gd name="T21" fmla="*/ 7 h 87"/>
                      <a:gd name="T22" fmla="*/ 3 w 39"/>
                      <a:gd name="T23" fmla="*/ 4 h 87"/>
                      <a:gd name="T24" fmla="*/ 2 w 39"/>
                      <a:gd name="T25" fmla="*/ 3 h 87"/>
                      <a:gd name="T26" fmla="*/ 2 w 39"/>
                      <a:gd name="T27" fmla="*/ 2 h 87"/>
                      <a:gd name="T28" fmla="*/ 1 w 39"/>
                      <a:gd name="T29" fmla="*/ 0 h 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9"/>
                      <a:gd name="T46" fmla="*/ 0 h 87"/>
                      <a:gd name="T47" fmla="*/ 39 w 39"/>
                      <a:gd name="T48" fmla="*/ 87 h 8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9" h="87">
                        <a:moveTo>
                          <a:pt x="4" y="0"/>
                        </a:moveTo>
                        <a:lnTo>
                          <a:pt x="0" y="13"/>
                        </a:lnTo>
                        <a:lnTo>
                          <a:pt x="4" y="21"/>
                        </a:lnTo>
                        <a:lnTo>
                          <a:pt x="10" y="30"/>
                        </a:lnTo>
                        <a:lnTo>
                          <a:pt x="19" y="40"/>
                        </a:lnTo>
                        <a:lnTo>
                          <a:pt x="23" y="54"/>
                        </a:lnTo>
                        <a:lnTo>
                          <a:pt x="26" y="69"/>
                        </a:lnTo>
                        <a:lnTo>
                          <a:pt x="35" y="82"/>
                        </a:lnTo>
                        <a:lnTo>
                          <a:pt x="39" y="87"/>
                        </a:lnTo>
                        <a:lnTo>
                          <a:pt x="32" y="72"/>
                        </a:lnTo>
                        <a:lnTo>
                          <a:pt x="32" y="58"/>
                        </a:lnTo>
                        <a:lnTo>
                          <a:pt x="24" y="34"/>
                        </a:lnTo>
                        <a:lnTo>
                          <a:pt x="11" y="24"/>
                        </a:lnTo>
                        <a:lnTo>
                          <a:pt x="10" y="17"/>
                        </a:lnTo>
                        <a:lnTo>
                          <a:pt x="4" y="0"/>
                        </a:lnTo>
                        <a:close/>
                      </a:path>
                    </a:pathLst>
                  </a:custGeom>
                  <a:solidFill>
                    <a:srgbClr val="603000"/>
                  </a:solidFill>
                  <a:ln w="9525">
                    <a:noFill/>
                    <a:round/>
                    <a:headEnd/>
                    <a:tailEnd/>
                  </a:ln>
                </p:spPr>
                <p:txBody>
                  <a:bodyPr/>
                  <a:lstStyle/>
                  <a:p>
                    <a:endParaRPr lang="es-ES"/>
                  </a:p>
                </p:txBody>
              </p:sp>
              <p:sp>
                <p:nvSpPr>
                  <p:cNvPr id="17594" name="Freeform 173"/>
                  <p:cNvSpPr>
                    <a:spLocks/>
                  </p:cNvSpPr>
                  <p:nvPr/>
                </p:nvSpPr>
                <p:spPr bwMode="auto">
                  <a:xfrm>
                    <a:off x="4633" y="1629"/>
                    <a:ext cx="9" cy="23"/>
                  </a:xfrm>
                  <a:custGeom>
                    <a:avLst/>
                    <a:gdLst>
                      <a:gd name="T0" fmla="*/ 1 w 18"/>
                      <a:gd name="T1" fmla="*/ 0 h 48"/>
                      <a:gd name="T2" fmla="*/ 0 w 18"/>
                      <a:gd name="T3" fmla="*/ 1 h 48"/>
                      <a:gd name="T4" fmla="*/ 1 w 18"/>
                      <a:gd name="T5" fmla="*/ 2 h 48"/>
                      <a:gd name="T6" fmla="*/ 1 w 18"/>
                      <a:gd name="T7" fmla="*/ 3 h 48"/>
                      <a:gd name="T8" fmla="*/ 1 w 18"/>
                      <a:gd name="T9" fmla="*/ 4 h 48"/>
                      <a:gd name="T10" fmla="*/ 2 w 18"/>
                      <a:gd name="T11" fmla="*/ 5 h 48"/>
                      <a:gd name="T12" fmla="*/ 2 w 18"/>
                      <a:gd name="T13" fmla="*/ 3 h 48"/>
                      <a:gd name="T14" fmla="*/ 1 w 18"/>
                      <a:gd name="T15" fmla="*/ 1 h 48"/>
                      <a:gd name="T16" fmla="*/ 1 w 18"/>
                      <a:gd name="T17" fmla="*/ 0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48"/>
                      <a:gd name="T29" fmla="*/ 18 w 18"/>
                      <a:gd name="T30" fmla="*/ 48 h 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48">
                        <a:moveTo>
                          <a:pt x="2" y="0"/>
                        </a:moveTo>
                        <a:lnTo>
                          <a:pt x="0" y="10"/>
                        </a:lnTo>
                        <a:lnTo>
                          <a:pt x="4" y="20"/>
                        </a:lnTo>
                        <a:lnTo>
                          <a:pt x="5" y="27"/>
                        </a:lnTo>
                        <a:lnTo>
                          <a:pt x="9" y="35"/>
                        </a:lnTo>
                        <a:lnTo>
                          <a:pt x="18" y="48"/>
                        </a:lnTo>
                        <a:lnTo>
                          <a:pt x="17" y="27"/>
                        </a:lnTo>
                        <a:lnTo>
                          <a:pt x="13" y="14"/>
                        </a:lnTo>
                        <a:lnTo>
                          <a:pt x="2" y="0"/>
                        </a:lnTo>
                        <a:close/>
                      </a:path>
                    </a:pathLst>
                  </a:custGeom>
                  <a:solidFill>
                    <a:srgbClr val="603000"/>
                  </a:solidFill>
                  <a:ln w="9525">
                    <a:noFill/>
                    <a:round/>
                    <a:headEnd/>
                    <a:tailEnd/>
                  </a:ln>
                </p:spPr>
                <p:txBody>
                  <a:bodyPr/>
                  <a:lstStyle/>
                  <a:p>
                    <a:endParaRPr lang="es-ES"/>
                  </a:p>
                </p:txBody>
              </p:sp>
              <p:sp>
                <p:nvSpPr>
                  <p:cNvPr id="17595" name="Freeform 174"/>
                  <p:cNvSpPr>
                    <a:spLocks/>
                  </p:cNvSpPr>
                  <p:nvPr/>
                </p:nvSpPr>
                <p:spPr bwMode="auto">
                  <a:xfrm>
                    <a:off x="4638" y="1619"/>
                    <a:ext cx="11" cy="56"/>
                  </a:xfrm>
                  <a:custGeom>
                    <a:avLst/>
                    <a:gdLst>
                      <a:gd name="T0" fmla="*/ 0 w 22"/>
                      <a:gd name="T1" fmla="*/ 0 h 114"/>
                      <a:gd name="T2" fmla="*/ 0 w 22"/>
                      <a:gd name="T3" fmla="*/ 1 h 114"/>
                      <a:gd name="T4" fmla="*/ 1 w 22"/>
                      <a:gd name="T5" fmla="*/ 4 h 114"/>
                      <a:gd name="T6" fmla="*/ 1 w 22"/>
                      <a:gd name="T7" fmla="*/ 6 h 114"/>
                      <a:gd name="T8" fmla="*/ 1 w 22"/>
                      <a:gd name="T9" fmla="*/ 8 h 114"/>
                      <a:gd name="T10" fmla="*/ 1 w 22"/>
                      <a:gd name="T11" fmla="*/ 8 h 114"/>
                      <a:gd name="T12" fmla="*/ 3 w 22"/>
                      <a:gd name="T13" fmla="*/ 9 h 114"/>
                      <a:gd name="T14" fmla="*/ 3 w 22"/>
                      <a:gd name="T15" fmla="*/ 11 h 114"/>
                      <a:gd name="T16" fmla="*/ 3 w 22"/>
                      <a:gd name="T17" fmla="*/ 12 h 114"/>
                      <a:gd name="T18" fmla="*/ 3 w 22"/>
                      <a:gd name="T19" fmla="*/ 14 h 114"/>
                      <a:gd name="T20" fmla="*/ 3 w 22"/>
                      <a:gd name="T21" fmla="*/ 11 h 114"/>
                      <a:gd name="T22" fmla="*/ 3 w 22"/>
                      <a:gd name="T23" fmla="*/ 7 h 114"/>
                      <a:gd name="T24" fmla="*/ 1 w 22"/>
                      <a:gd name="T25" fmla="*/ 5 h 114"/>
                      <a:gd name="T26" fmla="*/ 1 w 22"/>
                      <a:gd name="T27" fmla="*/ 2 h 114"/>
                      <a:gd name="T28" fmla="*/ 0 w 22"/>
                      <a:gd name="T29" fmla="*/ 0 h 1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
                      <a:gd name="T46" fmla="*/ 0 h 114"/>
                      <a:gd name="T47" fmla="*/ 22 w 22"/>
                      <a:gd name="T48" fmla="*/ 114 h 11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 h="114">
                        <a:moveTo>
                          <a:pt x="0" y="0"/>
                        </a:moveTo>
                        <a:lnTo>
                          <a:pt x="0" y="13"/>
                        </a:lnTo>
                        <a:lnTo>
                          <a:pt x="6" y="33"/>
                        </a:lnTo>
                        <a:lnTo>
                          <a:pt x="11" y="49"/>
                        </a:lnTo>
                        <a:lnTo>
                          <a:pt x="11" y="66"/>
                        </a:lnTo>
                        <a:lnTo>
                          <a:pt x="13" y="72"/>
                        </a:lnTo>
                        <a:lnTo>
                          <a:pt x="17" y="80"/>
                        </a:lnTo>
                        <a:lnTo>
                          <a:pt x="20" y="89"/>
                        </a:lnTo>
                        <a:lnTo>
                          <a:pt x="20" y="101"/>
                        </a:lnTo>
                        <a:lnTo>
                          <a:pt x="22" y="114"/>
                        </a:lnTo>
                        <a:lnTo>
                          <a:pt x="22" y="92"/>
                        </a:lnTo>
                        <a:lnTo>
                          <a:pt x="19" y="63"/>
                        </a:lnTo>
                        <a:lnTo>
                          <a:pt x="15" y="42"/>
                        </a:lnTo>
                        <a:lnTo>
                          <a:pt x="8" y="23"/>
                        </a:lnTo>
                        <a:lnTo>
                          <a:pt x="0" y="0"/>
                        </a:lnTo>
                        <a:close/>
                      </a:path>
                    </a:pathLst>
                  </a:custGeom>
                  <a:solidFill>
                    <a:srgbClr val="603000"/>
                  </a:solidFill>
                  <a:ln w="9525">
                    <a:noFill/>
                    <a:round/>
                    <a:headEnd/>
                    <a:tailEnd/>
                  </a:ln>
                </p:spPr>
                <p:txBody>
                  <a:bodyPr/>
                  <a:lstStyle/>
                  <a:p>
                    <a:endParaRPr lang="es-ES"/>
                  </a:p>
                </p:txBody>
              </p:sp>
              <p:sp>
                <p:nvSpPr>
                  <p:cNvPr id="17596" name="Freeform 175"/>
                  <p:cNvSpPr>
                    <a:spLocks/>
                  </p:cNvSpPr>
                  <p:nvPr/>
                </p:nvSpPr>
                <p:spPr bwMode="auto">
                  <a:xfrm>
                    <a:off x="4647" y="1614"/>
                    <a:ext cx="7" cy="57"/>
                  </a:xfrm>
                  <a:custGeom>
                    <a:avLst/>
                    <a:gdLst>
                      <a:gd name="T0" fmla="*/ 2 w 14"/>
                      <a:gd name="T1" fmla="*/ 15 h 113"/>
                      <a:gd name="T2" fmla="*/ 1 w 14"/>
                      <a:gd name="T3" fmla="*/ 12 h 113"/>
                      <a:gd name="T4" fmla="*/ 1 w 14"/>
                      <a:gd name="T5" fmla="*/ 9 h 113"/>
                      <a:gd name="T6" fmla="*/ 1 w 14"/>
                      <a:gd name="T7" fmla="*/ 7 h 113"/>
                      <a:gd name="T8" fmla="*/ 0 w 14"/>
                      <a:gd name="T9" fmla="*/ 4 h 113"/>
                      <a:gd name="T10" fmla="*/ 1 w 14"/>
                      <a:gd name="T11" fmla="*/ 2 h 113"/>
                      <a:gd name="T12" fmla="*/ 2 w 14"/>
                      <a:gd name="T13" fmla="*/ 0 h 113"/>
                      <a:gd name="T14" fmla="*/ 2 w 14"/>
                      <a:gd name="T15" fmla="*/ 3 h 113"/>
                      <a:gd name="T16" fmla="*/ 2 w 14"/>
                      <a:gd name="T17" fmla="*/ 6 h 113"/>
                      <a:gd name="T18" fmla="*/ 2 w 14"/>
                      <a:gd name="T19" fmla="*/ 8 h 113"/>
                      <a:gd name="T20" fmla="*/ 2 w 14"/>
                      <a:gd name="T21" fmla="*/ 11 h 113"/>
                      <a:gd name="T22" fmla="*/ 2 w 14"/>
                      <a:gd name="T23" fmla="*/ 15 h 1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
                      <a:gd name="T37" fmla="*/ 0 h 113"/>
                      <a:gd name="T38" fmla="*/ 14 w 14"/>
                      <a:gd name="T39" fmla="*/ 113 h 1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 h="113">
                        <a:moveTo>
                          <a:pt x="9" y="113"/>
                        </a:moveTo>
                        <a:lnTo>
                          <a:pt x="3" y="89"/>
                        </a:lnTo>
                        <a:lnTo>
                          <a:pt x="3" y="68"/>
                        </a:lnTo>
                        <a:lnTo>
                          <a:pt x="3" y="49"/>
                        </a:lnTo>
                        <a:lnTo>
                          <a:pt x="0" y="29"/>
                        </a:lnTo>
                        <a:lnTo>
                          <a:pt x="5" y="11"/>
                        </a:lnTo>
                        <a:lnTo>
                          <a:pt x="14" y="0"/>
                        </a:lnTo>
                        <a:lnTo>
                          <a:pt x="11" y="21"/>
                        </a:lnTo>
                        <a:lnTo>
                          <a:pt x="11" y="43"/>
                        </a:lnTo>
                        <a:lnTo>
                          <a:pt x="11" y="60"/>
                        </a:lnTo>
                        <a:lnTo>
                          <a:pt x="11" y="81"/>
                        </a:lnTo>
                        <a:lnTo>
                          <a:pt x="9" y="113"/>
                        </a:lnTo>
                        <a:close/>
                      </a:path>
                    </a:pathLst>
                  </a:custGeom>
                  <a:solidFill>
                    <a:srgbClr val="603000"/>
                  </a:solidFill>
                  <a:ln w="9525">
                    <a:noFill/>
                    <a:round/>
                    <a:headEnd/>
                    <a:tailEnd/>
                  </a:ln>
                </p:spPr>
                <p:txBody>
                  <a:bodyPr/>
                  <a:lstStyle/>
                  <a:p>
                    <a:endParaRPr lang="es-ES"/>
                  </a:p>
                </p:txBody>
              </p:sp>
              <p:sp>
                <p:nvSpPr>
                  <p:cNvPr id="17597" name="Freeform 176"/>
                  <p:cNvSpPr>
                    <a:spLocks/>
                  </p:cNvSpPr>
                  <p:nvPr/>
                </p:nvSpPr>
                <p:spPr bwMode="auto">
                  <a:xfrm>
                    <a:off x="4726" y="1675"/>
                    <a:ext cx="17" cy="42"/>
                  </a:xfrm>
                  <a:custGeom>
                    <a:avLst/>
                    <a:gdLst>
                      <a:gd name="T0" fmla="*/ 0 w 33"/>
                      <a:gd name="T1" fmla="*/ 11 h 84"/>
                      <a:gd name="T2" fmla="*/ 1 w 33"/>
                      <a:gd name="T3" fmla="*/ 8 h 84"/>
                      <a:gd name="T4" fmla="*/ 1 w 33"/>
                      <a:gd name="T5" fmla="*/ 6 h 84"/>
                      <a:gd name="T6" fmla="*/ 2 w 33"/>
                      <a:gd name="T7" fmla="*/ 4 h 84"/>
                      <a:gd name="T8" fmla="*/ 3 w 33"/>
                      <a:gd name="T9" fmla="*/ 1 h 84"/>
                      <a:gd name="T10" fmla="*/ 5 w 33"/>
                      <a:gd name="T11" fmla="*/ 0 h 84"/>
                      <a:gd name="T12" fmla="*/ 4 w 33"/>
                      <a:gd name="T13" fmla="*/ 3 h 84"/>
                      <a:gd name="T14" fmla="*/ 3 w 33"/>
                      <a:gd name="T15" fmla="*/ 5 h 84"/>
                      <a:gd name="T16" fmla="*/ 3 w 33"/>
                      <a:gd name="T17" fmla="*/ 7 h 84"/>
                      <a:gd name="T18" fmla="*/ 0 w 33"/>
                      <a:gd name="T19" fmla="*/ 11 h 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
                      <a:gd name="T31" fmla="*/ 0 h 84"/>
                      <a:gd name="T32" fmla="*/ 33 w 33"/>
                      <a:gd name="T33" fmla="*/ 84 h 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 h="84">
                        <a:moveTo>
                          <a:pt x="0" y="84"/>
                        </a:moveTo>
                        <a:lnTo>
                          <a:pt x="6" y="64"/>
                        </a:lnTo>
                        <a:lnTo>
                          <a:pt x="6" y="50"/>
                        </a:lnTo>
                        <a:lnTo>
                          <a:pt x="11" y="32"/>
                        </a:lnTo>
                        <a:lnTo>
                          <a:pt x="24" y="12"/>
                        </a:lnTo>
                        <a:lnTo>
                          <a:pt x="33" y="0"/>
                        </a:lnTo>
                        <a:lnTo>
                          <a:pt x="26" y="23"/>
                        </a:lnTo>
                        <a:lnTo>
                          <a:pt x="17" y="43"/>
                        </a:lnTo>
                        <a:lnTo>
                          <a:pt x="17" y="61"/>
                        </a:lnTo>
                        <a:lnTo>
                          <a:pt x="0" y="84"/>
                        </a:lnTo>
                        <a:close/>
                      </a:path>
                    </a:pathLst>
                  </a:custGeom>
                  <a:solidFill>
                    <a:srgbClr val="603000"/>
                  </a:solidFill>
                  <a:ln w="9525">
                    <a:noFill/>
                    <a:round/>
                    <a:headEnd/>
                    <a:tailEnd/>
                  </a:ln>
                </p:spPr>
                <p:txBody>
                  <a:bodyPr/>
                  <a:lstStyle/>
                  <a:p>
                    <a:endParaRPr lang="es-ES"/>
                  </a:p>
                </p:txBody>
              </p:sp>
              <p:sp>
                <p:nvSpPr>
                  <p:cNvPr id="17598" name="Freeform 177"/>
                  <p:cNvSpPr>
                    <a:spLocks/>
                  </p:cNvSpPr>
                  <p:nvPr/>
                </p:nvSpPr>
                <p:spPr bwMode="auto">
                  <a:xfrm>
                    <a:off x="4729" y="1663"/>
                    <a:ext cx="25" cy="59"/>
                  </a:xfrm>
                  <a:custGeom>
                    <a:avLst/>
                    <a:gdLst>
                      <a:gd name="T0" fmla="*/ 0 w 49"/>
                      <a:gd name="T1" fmla="*/ 15 h 117"/>
                      <a:gd name="T2" fmla="*/ 1 w 49"/>
                      <a:gd name="T3" fmla="*/ 13 h 117"/>
                      <a:gd name="T4" fmla="*/ 2 w 49"/>
                      <a:gd name="T5" fmla="*/ 12 h 117"/>
                      <a:gd name="T6" fmla="*/ 3 w 49"/>
                      <a:gd name="T7" fmla="*/ 9 h 117"/>
                      <a:gd name="T8" fmla="*/ 3 w 49"/>
                      <a:gd name="T9" fmla="*/ 7 h 117"/>
                      <a:gd name="T10" fmla="*/ 4 w 49"/>
                      <a:gd name="T11" fmla="*/ 5 h 117"/>
                      <a:gd name="T12" fmla="*/ 5 w 49"/>
                      <a:gd name="T13" fmla="*/ 3 h 117"/>
                      <a:gd name="T14" fmla="*/ 7 w 49"/>
                      <a:gd name="T15" fmla="*/ 0 h 117"/>
                      <a:gd name="T16" fmla="*/ 6 w 49"/>
                      <a:gd name="T17" fmla="*/ 4 h 117"/>
                      <a:gd name="T18" fmla="*/ 5 w 49"/>
                      <a:gd name="T19" fmla="*/ 7 h 117"/>
                      <a:gd name="T20" fmla="*/ 5 w 49"/>
                      <a:gd name="T21" fmla="*/ 9 h 117"/>
                      <a:gd name="T22" fmla="*/ 4 w 49"/>
                      <a:gd name="T23" fmla="*/ 11 h 117"/>
                      <a:gd name="T24" fmla="*/ 3 w 49"/>
                      <a:gd name="T25" fmla="*/ 12 h 117"/>
                      <a:gd name="T26" fmla="*/ 2 w 49"/>
                      <a:gd name="T27" fmla="*/ 13 h 117"/>
                      <a:gd name="T28" fmla="*/ 0 w 49"/>
                      <a:gd name="T29" fmla="*/ 15 h 1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9"/>
                      <a:gd name="T46" fmla="*/ 0 h 117"/>
                      <a:gd name="T47" fmla="*/ 49 w 49"/>
                      <a:gd name="T48" fmla="*/ 117 h 1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9" h="117">
                        <a:moveTo>
                          <a:pt x="0" y="117"/>
                        </a:moveTo>
                        <a:lnTo>
                          <a:pt x="5" y="101"/>
                        </a:lnTo>
                        <a:lnTo>
                          <a:pt x="14" y="91"/>
                        </a:lnTo>
                        <a:lnTo>
                          <a:pt x="22" y="70"/>
                        </a:lnTo>
                        <a:lnTo>
                          <a:pt x="22" y="54"/>
                        </a:lnTo>
                        <a:lnTo>
                          <a:pt x="31" y="38"/>
                        </a:lnTo>
                        <a:lnTo>
                          <a:pt x="38" y="17"/>
                        </a:lnTo>
                        <a:lnTo>
                          <a:pt x="49" y="0"/>
                        </a:lnTo>
                        <a:lnTo>
                          <a:pt x="42" y="29"/>
                        </a:lnTo>
                        <a:lnTo>
                          <a:pt x="37" y="50"/>
                        </a:lnTo>
                        <a:lnTo>
                          <a:pt x="35" y="68"/>
                        </a:lnTo>
                        <a:lnTo>
                          <a:pt x="29" y="82"/>
                        </a:lnTo>
                        <a:lnTo>
                          <a:pt x="18" y="94"/>
                        </a:lnTo>
                        <a:lnTo>
                          <a:pt x="14" y="99"/>
                        </a:lnTo>
                        <a:lnTo>
                          <a:pt x="0" y="117"/>
                        </a:lnTo>
                        <a:close/>
                      </a:path>
                    </a:pathLst>
                  </a:custGeom>
                  <a:solidFill>
                    <a:srgbClr val="603000"/>
                  </a:solidFill>
                  <a:ln w="9525">
                    <a:noFill/>
                    <a:round/>
                    <a:headEnd/>
                    <a:tailEnd/>
                  </a:ln>
                </p:spPr>
                <p:txBody>
                  <a:bodyPr/>
                  <a:lstStyle/>
                  <a:p>
                    <a:endParaRPr lang="es-ES"/>
                  </a:p>
                </p:txBody>
              </p:sp>
              <p:sp>
                <p:nvSpPr>
                  <p:cNvPr id="17599" name="Freeform 178"/>
                  <p:cNvSpPr>
                    <a:spLocks/>
                  </p:cNvSpPr>
                  <p:nvPr/>
                </p:nvSpPr>
                <p:spPr bwMode="auto">
                  <a:xfrm>
                    <a:off x="4639" y="1577"/>
                    <a:ext cx="7" cy="49"/>
                  </a:xfrm>
                  <a:custGeom>
                    <a:avLst/>
                    <a:gdLst>
                      <a:gd name="T0" fmla="*/ 1 w 13"/>
                      <a:gd name="T1" fmla="*/ 12 h 100"/>
                      <a:gd name="T2" fmla="*/ 1 w 13"/>
                      <a:gd name="T3" fmla="*/ 10 h 100"/>
                      <a:gd name="T4" fmla="*/ 0 w 13"/>
                      <a:gd name="T5" fmla="*/ 8 h 100"/>
                      <a:gd name="T6" fmla="*/ 1 w 13"/>
                      <a:gd name="T7" fmla="*/ 5 h 100"/>
                      <a:gd name="T8" fmla="*/ 1 w 13"/>
                      <a:gd name="T9" fmla="*/ 3 h 100"/>
                      <a:gd name="T10" fmla="*/ 1 w 13"/>
                      <a:gd name="T11" fmla="*/ 0 h 100"/>
                      <a:gd name="T12" fmla="*/ 2 w 13"/>
                      <a:gd name="T13" fmla="*/ 2 h 100"/>
                      <a:gd name="T14" fmla="*/ 1 w 13"/>
                      <a:gd name="T15" fmla="*/ 5 h 100"/>
                      <a:gd name="T16" fmla="*/ 2 w 13"/>
                      <a:gd name="T17" fmla="*/ 7 h 100"/>
                      <a:gd name="T18" fmla="*/ 2 w 13"/>
                      <a:gd name="T19" fmla="*/ 9 h 100"/>
                      <a:gd name="T20" fmla="*/ 1 w 13"/>
                      <a:gd name="T21" fmla="*/ 12 h 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
                      <a:gd name="T34" fmla="*/ 0 h 100"/>
                      <a:gd name="T35" fmla="*/ 13 w 13"/>
                      <a:gd name="T36" fmla="*/ 100 h 1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 h="100">
                        <a:moveTo>
                          <a:pt x="5" y="100"/>
                        </a:moveTo>
                        <a:lnTo>
                          <a:pt x="2" y="83"/>
                        </a:lnTo>
                        <a:lnTo>
                          <a:pt x="0" y="68"/>
                        </a:lnTo>
                        <a:lnTo>
                          <a:pt x="2" y="47"/>
                        </a:lnTo>
                        <a:lnTo>
                          <a:pt x="5" y="27"/>
                        </a:lnTo>
                        <a:lnTo>
                          <a:pt x="7" y="0"/>
                        </a:lnTo>
                        <a:lnTo>
                          <a:pt x="11" y="21"/>
                        </a:lnTo>
                        <a:lnTo>
                          <a:pt x="7" y="42"/>
                        </a:lnTo>
                        <a:lnTo>
                          <a:pt x="11" y="61"/>
                        </a:lnTo>
                        <a:lnTo>
                          <a:pt x="13" y="80"/>
                        </a:lnTo>
                        <a:lnTo>
                          <a:pt x="5" y="100"/>
                        </a:lnTo>
                        <a:close/>
                      </a:path>
                    </a:pathLst>
                  </a:custGeom>
                  <a:solidFill>
                    <a:srgbClr val="603000"/>
                  </a:solidFill>
                  <a:ln w="9525">
                    <a:noFill/>
                    <a:round/>
                    <a:headEnd/>
                    <a:tailEnd/>
                  </a:ln>
                </p:spPr>
                <p:txBody>
                  <a:bodyPr/>
                  <a:lstStyle/>
                  <a:p>
                    <a:endParaRPr lang="es-ES"/>
                  </a:p>
                </p:txBody>
              </p:sp>
              <p:sp>
                <p:nvSpPr>
                  <p:cNvPr id="17600" name="Freeform 179"/>
                  <p:cNvSpPr>
                    <a:spLocks/>
                  </p:cNvSpPr>
                  <p:nvPr/>
                </p:nvSpPr>
                <p:spPr bwMode="auto">
                  <a:xfrm>
                    <a:off x="4643" y="1549"/>
                    <a:ext cx="22" cy="82"/>
                  </a:xfrm>
                  <a:custGeom>
                    <a:avLst/>
                    <a:gdLst>
                      <a:gd name="T0" fmla="*/ 1 w 44"/>
                      <a:gd name="T1" fmla="*/ 21 h 164"/>
                      <a:gd name="T2" fmla="*/ 0 w 44"/>
                      <a:gd name="T3" fmla="*/ 20 h 164"/>
                      <a:gd name="T4" fmla="*/ 1 w 44"/>
                      <a:gd name="T5" fmla="*/ 17 h 164"/>
                      <a:gd name="T6" fmla="*/ 1 w 44"/>
                      <a:gd name="T7" fmla="*/ 14 h 164"/>
                      <a:gd name="T8" fmla="*/ 1 w 44"/>
                      <a:gd name="T9" fmla="*/ 12 h 164"/>
                      <a:gd name="T10" fmla="*/ 3 w 44"/>
                      <a:gd name="T11" fmla="*/ 10 h 164"/>
                      <a:gd name="T12" fmla="*/ 3 w 44"/>
                      <a:gd name="T13" fmla="*/ 5 h 164"/>
                      <a:gd name="T14" fmla="*/ 4 w 44"/>
                      <a:gd name="T15" fmla="*/ 3 h 164"/>
                      <a:gd name="T16" fmla="*/ 6 w 44"/>
                      <a:gd name="T17" fmla="*/ 0 h 164"/>
                      <a:gd name="T18" fmla="*/ 3 w 44"/>
                      <a:gd name="T19" fmla="*/ 5 h 164"/>
                      <a:gd name="T20" fmla="*/ 3 w 44"/>
                      <a:gd name="T21" fmla="*/ 7 h 164"/>
                      <a:gd name="T22" fmla="*/ 3 w 44"/>
                      <a:gd name="T23" fmla="*/ 11 h 164"/>
                      <a:gd name="T24" fmla="*/ 3 w 44"/>
                      <a:gd name="T25" fmla="*/ 12 h 164"/>
                      <a:gd name="T26" fmla="*/ 3 w 44"/>
                      <a:gd name="T27" fmla="*/ 13 h 164"/>
                      <a:gd name="T28" fmla="*/ 1 w 44"/>
                      <a:gd name="T29" fmla="*/ 17 h 164"/>
                      <a:gd name="T30" fmla="*/ 1 w 44"/>
                      <a:gd name="T31" fmla="*/ 19 h 164"/>
                      <a:gd name="T32" fmla="*/ 1 w 44"/>
                      <a:gd name="T33" fmla="*/ 21 h 1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
                      <a:gd name="T52" fmla="*/ 0 h 164"/>
                      <a:gd name="T53" fmla="*/ 44 w 44"/>
                      <a:gd name="T54" fmla="*/ 164 h 1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 h="164">
                        <a:moveTo>
                          <a:pt x="2" y="164"/>
                        </a:moveTo>
                        <a:lnTo>
                          <a:pt x="0" y="154"/>
                        </a:lnTo>
                        <a:lnTo>
                          <a:pt x="8" y="136"/>
                        </a:lnTo>
                        <a:lnTo>
                          <a:pt x="9" y="119"/>
                        </a:lnTo>
                        <a:lnTo>
                          <a:pt x="6" y="101"/>
                        </a:lnTo>
                        <a:lnTo>
                          <a:pt x="17" y="74"/>
                        </a:lnTo>
                        <a:lnTo>
                          <a:pt x="22" y="42"/>
                        </a:lnTo>
                        <a:lnTo>
                          <a:pt x="32" y="18"/>
                        </a:lnTo>
                        <a:lnTo>
                          <a:pt x="44" y="0"/>
                        </a:lnTo>
                        <a:lnTo>
                          <a:pt x="30" y="37"/>
                        </a:lnTo>
                        <a:lnTo>
                          <a:pt x="28" y="61"/>
                        </a:lnTo>
                        <a:lnTo>
                          <a:pt x="19" y="88"/>
                        </a:lnTo>
                        <a:lnTo>
                          <a:pt x="17" y="98"/>
                        </a:lnTo>
                        <a:lnTo>
                          <a:pt x="17" y="110"/>
                        </a:lnTo>
                        <a:lnTo>
                          <a:pt x="13" y="130"/>
                        </a:lnTo>
                        <a:lnTo>
                          <a:pt x="8" y="147"/>
                        </a:lnTo>
                        <a:lnTo>
                          <a:pt x="2" y="164"/>
                        </a:lnTo>
                        <a:close/>
                      </a:path>
                    </a:pathLst>
                  </a:custGeom>
                  <a:solidFill>
                    <a:srgbClr val="603000"/>
                  </a:solidFill>
                  <a:ln w="9525">
                    <a:noFill/>
                    <a:round/>
                    <a:headEnd/>
                    <a:tailEnd/>
                  </a:ln>
                </p:spPr>
                <p:txBody>
                  <a:bodyPr/>
                  <a:lstStyle/>
                  <a:p>
                    <a:endParaRPr lang="es-ES"/>
                  </a:p>
                </p:txBody>
              </p:sp>
              <p:sp>
                <p:nvSpPr>
                  <p:cNvPr id="17601" name="Freeform 180"/>
                  <p:cNvSpPr>
                    <a:spLocks/>
                  </p:cNvSpPr>
                  <p:nvPr/>
                </p:nvSpPr>
                <p:spPr bwMode="auto">
                  <a:xfrm>
                    <a:off x="4654" y="1569"/>
                    <a:ext cx="8" cy="69"/>
                  </a:xfrm>
                  <a:custGeom>
                    <a:avLst/>
                    <a:gdLst>
                      <a:gd name="T0" fmla="*/ 0 w 17"/>
                      <a:gd name="T1" fmla="*/ 18 h 137"/>
                      <a:gd name="T2" fmla="*/ 0 w 17"/>
                      <a:gd name="T3" fmla="*/ 14 h 137"/>
                      <a:gd name="T4" fmla="*/ 0 w 17"/>
                      <a:gd name="T5" fmla="*/ 12 h 137"/>
                      <a:gd name="T6" fmla="*/ 0 w 17"/>
                      <a:gd name="T7" fmla="*/ 10 h 137"/>
                      <a:gd name="T8" fmla="*/ 0 w 17"/>
                      <a:gd name="T9" fmla="*/ 8 h 137"/>
                      <a:gd name="T10" fmla="*/ 0 w 17"/>
                      <a:gd name="T11" fmla="*/ 6 h 137"/>
                      <a:gd name="T12" fmla="*/ 1 w 17"/>
                      <a:gd name="T13" fmla="*/ 4 h 137"/>
                      <a:gd name="T14" fmla="*/ 2 w 17"/>
                      <a:gd name="T15" fmla="*/ 0 h 137"/>
                      <a:gd name="T16" fmla="*/ 1 w 17"/>
                      <a:gd name="T17" fmla="*/ 6 h 137"/>
                      <a:gd name="T18" fmla="*/ 1 w 17"/>
                      <a:gd name="T19" fmla="*/ 10 h 137"/>
                      <a:gd name="T20" fmla="*/ 1 w 17"/>
                      <a:gd name="T21" fmla="*/ 12 h 137"/>
                      <a:gd name="T22" fmla="*/ 0 w 17"/>
                      <a:gd name="T23" fmla="*/ 18 h 1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37"/>
                      <a:gd name="T38" fmla="*/ 17 w 17"/>
                      <a:gd name="T39" fmla="*/ 137 h 13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37">
                        <a:moveTo>
                          <a:pt x="2" y="137"/>
                        </a:moveTo>
                        <a:lnTo>
                          <a:pt x="6" y="111"/>
                        </a:lnTo>
                        <a:lnTo>
                          <a:pt x="4" y="92"/>
                        </a:lnTo>
                        <a:lnTo>
                          <a:pt x="0" y="77"/>
                        </a:lnTo>
                        <a:lnTo>
                          <a:pt x="0" y="60"/>
                        </a:lnTo>
                        <a:lnTo>
                          <a:pt x="4" y="45"/>
                        </a:lnTo>
                        <a:lnTo>
                          <a:pt x="11" y="28"/>
                        </a:lnTo>
                        <a:lnTo>
                          <a:pt x="17" y="0"/>
                        </a:lnTo>
                        <a:lnTo>
                          <a:pt x="13" y="48"/>
                        </a:lnTo>
                        <a:lnTo>
                          <a:pt x="11" y="77"/>
                        </a:lnTo>
                        <a:lnTo>
                          <a:pt x="11" y="94"/>
                        </a:lnTo>
                        <a:lnTo>
                          <a:pt x="2" y="137"/>
                        </a:lnTo>
                        <a:close/>
                      </a:path>
                    </a:pathLst>
                  </a:custGeom>
                  <a:solidFill>
                    <a:srgbClr val="603000"/>
                  </a:solidFill>
                  <a:ln w="9525">
                    <a:noFill/>
                    <a:round/>
                    <a:headEnd/>
                    <a:tailEnd/>
                  </a:ln>
                </p:spPr>
                <p:txBody>
                  <a:bodyPr/>
                  <a:lstStyle/>
                  <a:p>
                    <a:endParaRPr lang="es-ES"/>
                  </a:p>
                </p:txBody>
              </p:sp>
              <p:sp>
                <p:nvSpPr>
                  <p:cNvPr id="17602" name="Freeform 181"/>
                  <p:cNvSpPr>
                    <a:spLocks/>
                  </p:cNvSpPr>
                  <p:nvPr/>
                </p:nvSpPr>
                <p:spPr bwMode="auto">
                  <a:xfrm>
                    <a:off x="4608" y="1542"/>
                    <a:ext cx="8" cy="87"/>
                  </a:xfrm>
                  <a:custGeom>
                    <a:avLst/>
                    <a:gdLst>
                      <a:gd name="T0" fmla="*/ 2 w 17"/>
                      <a:gd name="T1" fmla="*/ 22 h 172"/>
                      <a:gd name="T2" fmla="*/ 0 w 17"/>
                      <a:gd name="T3" fmla="*/ 19 h 172"/>
                      <a:gd name="T4" fmla="*/ 0 w 17"/>
                      <a:gd name="T5" fmla="*/ 15 h 172"/>
                      <a:gd name="T6" fmla="*/ 0 w 17"/>
                      <a:gd name="T7" fmla="*/ 11 h 172"/>
                      <a:gd name="T8" fmla="*/ 0 w 17"/>
                      <a:gd name="T9" fmla="*/ 8 h 172"/>
                      <a:gd name="T10" fmla="*/ 0 w 17"/>
                      <a:gd name="T11" fmla="*/ 4 h 172"/>
                      <a:gd name="T12" fmla="*/ 1 w 17"/>
                      <a:gd name="T13" fmla="*/ 0 h 172"/>
                      <a:gd name="T14" fmla="*/ 1 w 17"/>
                      <a:gd name="T15" fmla="*/ 5 h 172"/>
                      <a:gd name="T16" fmla="*/ 1 w 17"/>
                      <a:gd name="T17" fmla="*/ 9 h 172"/>
                      <a:gd name="T18" fmla="*/ 1 w 17"/>
                      <a:gd name="T19" fmla="*/ 13 h 172"/>
                      <a:gd name="T20" fmla="*/ 1 w 17"/>
                      <a:gd name="T21" fmla="*/ 16 h 172"/>
                      <a:gd name="T22" fmla="*/ 1 w 17"/>
                      <a:gd name="T23" fmla="*/ 20 h 172"/>
                      <a:gd name="T24" fmla="*/ 2 w 17"/>
                      <a:gd name="T25" fmla="*/ 22 h 1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2"/>
                      <a:gd name="T41" fmla="*/ 17 w 17"/>
                      <a:gd name="T42" fmla="*/ 172 h 1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2">
                        <a:moveTo>
                          <a:pt x="17" y="172"/>
                        </a:moveTo>
                        <a:lnTo>
                          <a:pt x="6" y="144"/>
                        </a:lnTo>
                        <a:lnTo>
                          <a:pt x="0" y="119"/>
                        </a:lnTo>
                        <a:lnTo>
                          <a:pt x="0" y="85"/>
                        </a:lnTo>
                        <a:lnTo>
                          <a:pt x="2" y="64"/>
                        </a:lnTo>
                        <a:lnTo>
                          <a:pt x="6" y="30"/>
                        </a:lnTo>
                        <a:lnTo>
                          <a:pt x="11" y="0"/>
                        </a:lnTo>
                        <a:lnTo>
                          <a:pt x="11" y="37"/>
                        </a:lnTo>
                        <a:lnTo>
                          <a:pt x="11" y="70"/>
                        </a:lnTo>
                        <a:lnTo>
                          <a:pt x="11" y="99"/>
                        </a:lnTo>
                        <a:lnTo>
                          <a:pt x="11" y="127"/>
                        </a:lnTo>
                        <a:lnTo>
                          <a:pt x="15" y="154"/>
                        </a:lnTo>
                        <a:lnTo>
                          <a:pt x="17" y="172"/>
                        </a:lnTo>
                        <a:close/>
                      </a:path>
                    </a:pathLst>
                  </a:custGeom>
                  <a:solidFill>
                    <a:srgbClr val="603000"/>
                  </a:solidFill>
                  <a:ln w="9525">
                    <a:noFill/>
                    <a:round/>
                    <a:headEnd/>
                    <a:tailEnd/>
                  </a:ln>
                </p:spPr>
                <p:txBody>
                  <a:bodyPr/>
                  <a:lstStyle/>
                  <a:p>
                    <a:endParaRPr lang="es-ES"/>
                  </a:p>
                </p:txBody>
              </p:sp>
              <p:sp>
                <p:nvSpPr>
                  <p:cNvPr id="17603" name="Freeform 182"/>
                  <p:cNvSpPr>
                    <a:spLocks/>
                  </p:cNvSpPr>
                  <p:nvPr/>
                </p:nvSpPr>
                <p:spPr bwMode="auto">
                  <a:xfrm>
                    <a:off x="4601" y="1569"/>
                    <a:ext cx="5" cy="32"/>
                  </a:xfrm>
                  <a:custGeom>
                    <a:avLst/>
                    <a:gdLst>
                      <a:gd name="T0" fmla="*/ 0 w 11"/>
                      <a:gd name="T1" fmla="*/ 8 h 64"/>
                      <a:gd name="T2" fmla="*/ 1 w 11"/>
                      <a:gd name="T3" fmla="*/ 6 h 64"/>
                      <a:gd name="T4" fmla="*/ 1 w 11"/>
                      <a:gd name="T5" fmla="*/ 3 h 64"/>
                      <a:gd name="T6" fmla="*/ 1 w 11"/>
                      <a:gd name="T7" fmla="*/ 0 h 64"/>
                      <a:gd name="T8" fmla="*/ 0 w 11"/>
                      <a:gd name="T9" fmla="*/ 2 h 64"/>
                      <a:gd name="T10" fmla="*/ 0 w 11"/>
                      <a:gd name="T11" fmla="*/ 4 h 64"/>
                      <a:gd name="T12" fmla="*/ 0 w 11"/>
                      <a:gd name="T13" fmla="*/ 8 h 64"/>
                      <a:gd name="T14" fmla="*/ 0 60000 65536"/>
                      <a:gd name="T15" fmla="*/ 0 60000 65536"/>
                      <a:gd name="T16" fmla="*/ 0 60000 65536"/>
                      <a:gd name="T17" fmla="*/ 0 60000 65536"/>
                      <a:gd name="T18" fmla="*/ 0 60000 65536"/>
                      <a:gd name="T19" fmla="*/ 0 60000 65536"/>
                      <a:gd name="T20" fmla="*/ 0 60000 65536"/>
                      <a:gd name="T21" fmla="*/ 0 w 11"/>
                      <a:gd name="T22" fmla="*/ 0 h 64"/>
                      <a:gd name="T23" fmla="*/ 11 w 11"/>
                      <a:gd name="T24" fmla="*/ 64 h 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64">
                        <a:moveTo>
                          <a:pt x="2" y="64"/>
                        </a:moveTo>
                        <a:lnTo>
                          <a:pt x="8" y="48"/>
                        </a:lnTo>
                        <a:lnTo>
                          <a:pt x="11" y="27"/>
                        </a:lnTo>
                        <a:lnTo>
                          <a:pt x="11" y="0"/>
                        </a:lnTo>
                        <a:lnTo>
                          <a:pt x="6" y="21"/>
                        </a:lnTo>
                        <a:lnTo>
                          <a:pt x="0" y="39"/>
                        </a:lnTo>
                        <a:lnTo>
                          <a:pt x="2" y="64"/>
                        </a:lnTo>
                        <a:close/>
                      </a:path>
                    </a:pathLst>
                  </a:custGeom>
                  <a:solidFill>
                    <a:srgbClr val="603000"/>
                  </a:solidFill>
                  <a:ln w="9525">
                    <a:noFill/>
                    <a:round/>
                    <a:headEnd/>
                    <a:tailEnd/>
                  </a:ln>
                </p:spPr>
                <p:txBody>
                  <a:bodyPr/>
                  <a:lstStyle/>
                  <a:p>
                    <a:endParaRPr lang="es-ES"/>
                  </a:p>
                </p:txBody>
              </p:sp>
              <p:sp>
                <p:nvSpPr>
                  <p:cNvPr id="17604" name="Freeform 183"/>
                  <p:cNvSpPr>
                    <a:spLocks/>
                  </p:cNvSpPr>
                  <p:nvPr/>
                </p:nvSpPr>
                <p:spPr bwMode="auto">
                  <a:xfrm>
                    <a:off x="4530" y="1577"/>
                    <a:ext cx="5" cy="49"/>
                  </a:xfrm>
                  <a:custGeom>
                    <a:avLst/>
                    <a:gdLst>
                      <a:gd name="T0" fmla="*/ 1 w 12"/>
                      <a:gd name="T1" fmla="*/ 12 h 98"/>
                      <a:gd name="T2" fmla="*/ 1 w 12"/>
                      <a:gd name="T3" fmla="*/ 9 h 98"/>
                      <a:gd name="T4" fmla="*/ 1 w 12"/>
                      <a:gd name="T5" fmla="*/ 5 h 98"/>
                      <a:gd name="T6" fmla="*/ 0 w 12"/>
                      <a:gd name="T7" fmla="*/ 3 h 98"/>
                      <a:gd name="T8" fmla="*/ 0 w 12"/>
                      <a:gd name="T9" fmla="*/ 0 h 98"/>
                      <a:gd name="T10" fmla="*/ 0 w 12"/>
                      <a:gd name="T11" fmla="*/ 5 h 98"/>
                      <a:gd name="T12" fmla="*/ 0 w 12"/>
                      <a:gd name="T13" fmla="*/ 6 h 98"/>
                      <a:gd name="T14" fmla="*/ 0 w 12"/>
                      <a:gd name="T15" fmla="*/ 9 h 98"/>
                      <a:gd name="T16" fmla="*/ 1 w 12"/>
                      <a:gd name="T17" fmla="*/ 12 h 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98"/>
                      <a:gd name="T29" fmla="*/ 12 w 12"/>
                      <a:gd name="T30" fmla="*/ 98 h 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98">
                        <a:moveTo>
                          <a:pt x="12" y="98"/>
                        </a:moveTo>
                        <a:lnTo>
                          <a:pt x="10" y="67"/>
                        </a:lnTo>
                        <a:lnTo>
                          <a:pt x="12" y="33"/>
                        </a:lnTo>
                        <a:lnTo>
                          <a:pt x="8" y="17"/>
                        </a:lnTo>
                        <a:lnTo>
                          <a:pt x="6" y="0"/>
                        </a:lnTo>
                        <a:lnTo>
                          <a:pt x="0" y="36"/>
                        </a:lnTo>
                        <a:lnTo>
                          <a:pt x="0" y="47"/>
                        </a:lnTo>
                        <a:lnTo>
                          <a:pt x="4" y="70"/>
                        </a:lnTo>
                        <a:lnTo>
                          <a:pt x="12" y="98"/>
                        </a:lnTo>
                        <a:close/>
                      </a:path>
                    </a:pathLst>
                  </a:custGeom>
                  <a:solidFill>
                    <a:srgbClr val="603000"/>
                  </a:solidFill>
                  <a:ln w="9525">
                    <a:noFill/>
                    <a:round/>
                    <a:headEnd/>
                    <a:tailEnd/>
                  </a:ln>
                </p:spPr>
                <p:txBody>
                  <a:bodyPr/>
                  <a:lstStyle/>
                  <a:p>
                    <a:endParaRPr lang="es-ES"/>
                  </a:p>
                </p:txBody>
              </p:sp>
              <p:sp>
                <p:nvSpPr>
                  <p:cNvPr id="17605" name="Freeform 184"/>
                  <p:cNvSpPr>
                    <a:spLocks/>
                  </p:cNvSpPr>
                  <p:nvPr/>
                </p:nvSpPr>
                <p:spPr bwMode="auto">
                  <a:xfrm>
                    <a:off x="4525" y="1539"/>
                    <a:ext cx="14" cy="54"/>
                  </a:xfrm>
                  <a:custGeom>
                    <a:avLst/>
                    <a:gdLst>
                      <a:gd name="T0" fmla="*/ 4 w 28"/>
                      <a:gd name="T1" fmla="*/ 14 h 108"/>
                      <a:gd name="T2" fmla="*/ 3 w 28"/>
                      <a:gd name="T3" fmla="*/ 11 h 108"/>
                      <a:gd name="T4" fmla="*/ 3 w 28"/>
                      <a:gd name="T5" fmla="*/ 9 h 108"/>
                      <a:gd name="T6" fmla="*/ 2 w 28"/>
                      <a:gd name="T7" fmla="*/ 6 h 108"/>
                      <a:gd name="T8" fmla="*/ 2 w 28"/>
                      <a:gd name="T9" fmla="*/ 5 h 108"/>
                      <a:gd name="T10" fmla="*/ 1 w 28"/>
                      <a:gd name="T11" fmla="*/ 2 h 108"/>
                      <a:gd name="T12" fmla="*/ 0 w 28"/>
                      <a:gd name="T13" fmla="*/ 0 h 108"/>
                      <a:gd name="T14" fmla="*/ 2 w 28"/>
                      <a:gd name="T15" fmla="*/ 3 h 108"/>
                      <a:gd name="T16" fmla="*/ 4 w 28"/>
                      <a:gd name="T17" fmla="*/ 6 h 108"/>
                      <a:gd name="T18" fmla="*/ 3 w 28"/>
                      <a:gd name="T19" fmla="*/ 7 h 108"/>
                      <a:gd name="T20" fmla="*/ 3 w 28"/>
                      <a:gd name="T21" fmla="*/ 10 h 108"/>
                      <a:gd name="T22" fmla="*/ 4 w 28"/>
                      <a:gd name="T23" fmla="*/ 12 h 108"/>
                      <a:gd name="T24" fmla="*/ 4 w 28"/>
                      <a:gd name="T25" fmla="*/ 14 h 1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108"/>
                      <a:gd name="T41" fmla="*/ 28 w 28"/>
                      <a:gd name="T42" fmla="*/ 108 h 10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108">
                        <a:moveTo>
                          <a:pt x="28" y="108"/>
                        </a:moveTo>
                        <a:lnTo>
                          <a:pt x="22" y="87"/>
                        </a:lnTo>
                        <a:lnTo>
                          <a:pt x="17" y="67"/>
                        </a:lnTo>
                        <a:lnTo>
                          <a:pt x="15" y="42"/>
                        </a:lnTo>
                        <a:lnTo>
                          <a:pt x="9" y="33"/>
                        </a:lnTo>
                        <a:lnTo>
                          <a:pt x="4" y="12"/>
                        </a:lnTo>
                        <a:lnTo>
                          <a:pt x="0" y="0"/>
                        </a:lnTo>
                        <a:lnTo>
                          <a:pt x="15" y="18"/>
                        </a:lnTo>
                        <a:lnTo>
                          <a:pt x="26" y="42"/>
                        </a:lnTo>
                        <a:lnTo>
                          <a:pt x="24" y="58"/>
                        </a:lnTo>
                        <a:lnTo>
                          <a:pt x="24" y="78"/>
                        </a:lnTo>
                        <a:lnTo>
                          <a:pt x="26" y="92"/>
                        </a:lnTo>
                        <a:lnTo>
                          <a:pt x="28" y="108"/>
                        </a:lnTo>
                        <a:close/>
                      </a:path>
                    </a:pathLst>
                  </a:custGeom>
                  <a:solidFill>
                    <a:srgbClr val="603000"/>
                  </a:solidFill>
                  <a:ln w="9525">
                    <a:noFill/>
                    <a:round/>
                    <a:headEnd/>
                    <a:tailEnd/>
                  </a:ln>
                </p:spPr>
                <p:txBody>
                  <a:bodyPr/>
                  <a:lstStyle/>
                  <a:p>
                    <a:endParaRPr lang="es-ES"/>
                  </a:p>
                </p:txBody>
              </p:sp>
              <p:sp>
                <p:nvSpPr>
                  <p:cNvPr id="17606" name="Freeform 185"/>
                  <p:cNvSpPr>
                    <a:spLocks/>
                  </p:cNvSpPr>
                  <p:nvPr/>
                </p:nvSpPr>
                <p:spPr bwMode="auto">
                  <a:xfrm>
                    <a:off x="4541" y="1567"/>
                    <a:ext cx="8" cy="33"/>
                  </a:xfrm>
                  <a:custGeom>
                    <a:avLst/>
                    <a:gdLst>
                      <a:gd name="T0" fmla="*/ 1 w 16"/>
                      <a:gd name="T1" fmla="*/ 8 h 66"/>
                      <a:gd name="T2" fmla="*/ 1 w 16"/>
                      <a:gd name="T3" fmla="*/ 5 h 66"/>
                      <a:gd name="T4" fmla="*/ 0 w 16"/>
                      <a:gd name="T5" fmla="*/ 3 h 66"/>
                      <a:gd name="T6" fmla="*/ 0 w 16"/>
                      <a:gd name="T7" fmla="*/ 1 h 66"/>
                      <a:gd name="T8" fmla="*/ 0 w 16"/>
                      <a:gd name="T9" fmla="*/ 0 h 66"/>
                      <a:gd name="T10" fmla="*/ 1 w 16"/>
                      <a:gd name="T11" fmla="*/ 2 h 66"/>
                      <a:gd name="T12" fmla="*/ 2 w 16"/>
                      <a:gd name="T13" fmla="*/ 5 h 66"/>
                      <a:gd name="T14" fmla="*/ 1 w 16"/>
                      <a:gd name="T15" fmla="*/ 8 h 66"/>
                      <a:gd name="T16" fmla="*/ 0 60000 65536"/>
                      <a:gd name="T17" fmla="*/ 0 60000 65536"/>
                      <a:gd name="T18" fmla="*/ 0 60000 65536"/>
                      <a:gd name="T19" fmla="*/ 0 60000 65536"/>
                      <a:gd name="T20" fmla="*/ 0 60000 65536"/>
                      <a:gd name="T21" fmla="*/ 0 60000 65536"/>
                      <a:gd name="T22" fmla="*/ 0 60000 65536"/>
                      <a:gd name="T23" fmla="*/ 0 60000 65536"/>
                      <a:gd name="T24" fmla="*/ 0 w 16"/>
                      <a:gd name="T25" fmla="*/ 0 h 66"/>
                      <a:gd name="T26" fmla="*/ 16 w 16"/>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 h="66">
                        <a:moveTo>
                          <a:pt x="12" y="66"/>
                        </a:moveTo>
                        <a:lnTo>
                          <a:pt x="5" y="47"/>
                        </a:lnTo>
                        <a:lnTo>
                          <a:pt x="0" y="28"/>
                        </a:lnTo>
                        <a:lnTo>
                          <a:pt x="0" y="14"/>
                        </a:lnTo>
                        <a:lnTo>
                          <a:pt x="0" y="0"/>
                        </a:lnTo>
                        <a:lnTo>
                          <a:pt x="11" y="19"/>
                        </a:lnTo>
                        <a:lnTo>
                          <a:pt x="16" y="40"/>
                        </a:lnTo>
                        <a:lnTo>
                          <a:pt x="12" y="66"/>
                        </a:lnTo>
                        <a:close/>
                      </a:path>
                    </a:pathLst>
                  </a:custGeom>
                  <a:solidFill>
                    <a:srgbClr val="603000"/>
                  </a:solidFill>
                  <a:ln w="9525">
                    <a:noFill/>
                    <a:round/>
                    <a:headEnd/>
                    <a:tailEnd/>
                  </a:ln>
                </p:spPr>
                <p:txBody>
                  <a:bodyPr/>
                  <a:lstStyle/>
                  <a:p>
                    <a:endParaRPr lang="es-ES"/>
                  </a:p>
                </p:txBody>
              </p:sp>
              <p:sp>
                <p:nvSpPr>
                  <p:cNvPr id="17607" name="Freeform 186"/>
                  <p:cNvSpPr>
                    <a:spLocks/>
                  </p:cNvSpPr>
                  <p:nvPr/>
                </p:nvSpPr>
                <p:spPr bwMode="auto">
                  <a:xfrm>
                    <a:off x="4597" y="1542"/>
                    <a:ext cx="10" cy="46"/>
                  </a:xfrm>
                  <a:custGeom>
                    <a:avLst/>
                    <a:gdLst>
                      <a:gd name="T0" fmla="*/ 0 w 20"/>
                      <a:gd name="T1" fmla="*/ 11 h 93"/>
                      <a:gd name="T2" fmla="*/ 1 w 20"/>
                      <a:gd name="T3" fmla="*/ 8 h 93"/>
                      <a:gd name="T4" fmla="*/ 1 w 20"/>
                      <a:gd name="T5" fmla="*/ 4 h 93"/>
                      <a:gd name="T6" fmla="*/ 3 w 20"/>
                      <a:gd name="T7" fmla="*/ 2 h 93"/>
                      <a:gd name="T8" fmla="*/ 3 w 20"/>
                      <a:gd name="T9" fmla="*/ 0 h 93"/>
                      <a:gd name="T10" fmla="*/ 1 w 20"/>
                      <a:gd name="T11" fmla="*/ 3 h 93"/>
                      <a:gd name="T12" fmla="*/ 1 w 20"/>
                      <a:gd name="T13" fmla="*/ 6 h 93"/>
                      <a:gd name="T14" fmla="*/ 0 w 20"/>
                      <a:gd name="T15" fmla="*/ 11 h 93"/>
                      <a:gd name="T16" fmla="*/ 0 60000 65536"/>
                      <a:gd name="T17" fmla="*/ 0 60000 65536"/>
                      <a:gd name="T18" fmla="*/ 0 60000 65536"/>
                      <a:gd name="T19" fmla="*/ 0 60000 65536"/>
                      <a:gd name="T20" fmla="*/ 0 60000 65536"/>
                      <a:gd name="T21" fmla="*/ 0 60000 65536"/>
                      <a:gd name="T22" fmla="*/ 0 60000 65536"/>
                      <a:gd name="T23" fmla="*/ 0 60000 65536"/>
                      <a:gd name="T24" fmla="*/ 0 w 20"/>
                      <a:gd name="T25" fmla="*/ 0 h 93"/>
                      <a:gd name="T26" fmla="*/ 20 w 20"/>
                      <a:gd name="T27" fmla="*/ 93 h 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 h="93">
                        <a:moveTo>
                          <a:pt x="0" y="93"/>
                        </a:moveTo>
                        <a:lnTo>
                          <a:pt x="9" y="65"/>
                        </a:lnTo>
                        <a:lnTo>
                          <a:pt x="15" y="39"/>
                        </a:lnTo>
                        <a:lnTo>
                          <a:pt x="18" y="21"/>
                        </a:lnTo>
                        <a:lnTo>
                          <a:pt x="20" y="0"/>
                        </a:lnTo>
                        <a:lnTo>
                          <a:pt x="9" y="25"/>
                        </a:lnTo>
                        <a:lnTo>
                          <a:pt x="4" y="55"/>
                        </a:lnTo>
                        <a:lnTo>
                          <a:pt x="0" y="93"/>
                        </a:lnTo>
                        <a:close/>
                      </a:path>
                    </a:pathLst>
                  </a:custGeom>
                  <a:solidFill>
                    <a:srgbClr val="603000"/>
                  </a:solidFill>
                  <a:ln w="9525">
                    <a:noFill/>
                    <a:round/>
                    <a:headEnd/>
                    <a:tailEnd/>
                  </a:ln>
                </p:spPr>
                <p:txBody>
                  <a:bodyPr/>
                  <a:lstStyle/>
                  <a:p>
                    <a:endParaRPr lang="es-ES"/>
                  </a:p>
                </p:txBody>
              </p:sp>
              <p:sp>
                <p:nvSpPr>
                  <p:cNvPr id="17608" name="Freeform 187"/>
                  <p:cNvSpPr>
                    <a:spLocks/>
                  </p:cNvSpPr>
                  <p:nvPr/>
                </p:nvSpPr>
                <p:spPr bwMode="auto">
                  <a:xfrm>
                    <a:off x="4750" y="1638"/>
                    <a:ext cx="33" cy="52"/>
                  </a:xfrm>
                  <a:custGeom>
                    <a:avLst/>
                    <a:gdLst>
                      <a:gd name="T0" fmla="*/ 0 w 66"/>
                      <a:gd name="T1" fmla="*/ 13 h 105"/>
                      <a:gd name="T2" fmla="*/ 1 w 66"/>
                      <a:gd name="T3" fmla="*/ 9 h 105"/>
                      <a:gd name="T4" fmla="*/ 2 w 66"/>
                      <a:gd name="T5" fmla="*/ 5 h 105"/>
                      <a:gd name="T6" fmla="*/ 3 w 66"/>
                      <a:gd name="T7" fmla="*/ 3 h 105"/>
                      <a:gd name="T8" fmla="*/ 4 w 66"/>
                      <a:gd name="T9" fmla="*/ 1 h 105"/>
                      <a:gd name="T10" fmla="*/ 6 w 66"/>
                      <a:gd name="T11" fmla="*/ 0 h 105"/>
                      <a:gd name="T12" fmla="*/ 8 w 66"/>
                      <a:gd name="T13" fmla="*/ 0 h 105"/>
                      <a:gd name="T14" fmla="*/ 6 w 66"/>
                      <a:gd name="T15" fmla="*/ 1 h 105"/>
                      <a:gd name="T16" fmla="*/ 5 w 66"/>
                      <a:gd name="T17" fmla="*/ 2 h 105"/>
                      <a:gd name="T18" fmla="*/ 4 w 66"/>
                      <a:gd name="T19" fmla="*/ 4 h 105"/>
                      <a:gd name="T20" fmla="*/ 2 w 66"/>
                      <a:gd name="T21" fmla="*/ 7 h 105"/>
                      <a:gd name="T22" fmla="*/ 1 w 66"/>
                      <a:gd name="T23" fmla="*/ 9 h 105"/>
                      <a:gd name="T24" fmla="*/ 0 w 66"/>
                      <a:gd name="T25" fmla="*/ 13 h 1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6"/>
                      <a:gd name="T40" fmla="*/ 0 h 105"/>
                      <a:gd name="T41" fmla="*/ 66 w 66"/>
                      <a:gd name="T42" fmla="*/ 105 h 10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6" h="105">
                        <a:moveTo>
                          <a:pt x="0" y="105"/>
                        </a:moveTo>
                        <a:lnTo>
                          <a:pt x="6" y="77"/>
                        </a:lnTo>
                        <a:lnTo>
                          <a:pt x="19" y="47"/>
                        </a:lnTo>
                        <a:lnTo>
                          <a:pt x="26" y="25"/>
                        </a:lnTo>
                        <a:lnTo>
                          <a:pt x="37" y="13"/>
                        </a:lnTo>
                        <a:lnTo>
                          <a:pt x="48" y="0"/>
                        </a:lnTo>
                        <a:lnTo>
                          <a:pt x="66" y="3"/>
                        </a:lnTo>
                        <a:lnTo>
                          <a:pt x="54" y="10"/>
                        </a:lnTo>
                        <a:lnTo>
                          <a:pt x="41" y="18"/>
                        </a:lnTo>
                        <a:lnTo>
                          <a:pt x="35" y="35"/>
                        </a:lnTo>
                        <a:lnTo>
                          <a:pt x="20" y="58"/>
                        </a:lnTo>
                        <a:lnTo>
                          <a:pt x="11" y="75"/>
                        </a:lnTo>
                        <a:lnTo>
                          <a:pt x="0" y="105"/>
                        </a:lnTo>
                        <a:close/>
                      </a:path>
                    </a:pathLst>
                  </a:custGeom>
                  <a:solidFill>
                    <a:srgbClr val="603000"/>
                  </a:solidFill>
                  <a:ln w="9525">
                    <a:noFill/>
                    <a:round/>
                    <a:headEnd/>
                    <a:tailEnd/>
                  </a:ln>
                </p:spPr>
                <p:txBody>
                  <a:bodyPr/>
                  <a:lstStyle/>
                  <a:p>
                    <a:endParaRPr lang="es-ES"/>
                  </a:p>
                </p:txBody>
              </p:sp>
              <p:sp>
                <p:nvSpPr>
                  <p:cNvPr id="17609" name="Freeform 188"/>
                  <p:cNvSpPr>
                    <a:spLocks/>
                  </p:cNvSpPr>
                  <p:nvPr/>
                </p:nvSpPr>
                <p:spPr bwMode="auto">
                  <a:xfrm>
                    <a:off x="4771" y="1647"/>
                    <a:ext cx="5" cy="12"/>
                  </a:xfrm>
                  <a:custGeom>
                    <a:avLst/>
                    <a:gdLst>
                      <a:gd name="T0" fmla="*/ 1 w 10"/>
                      <a:gd name="T1" fmla="*/ 0 h 24"/>
                      <a:gd name="T2" fmla="*/ 0 w 10"/>
                      <a:gd name="T3" fmla="*/ 2 h 24"/>
                      <a:gd name="T4" fmla="*/ 1 w 10"/>
                      <a:gd name="T5" fmla="*/ 3 h 24"/>
                      <a:gd name="T6" fmla="*/ 1 w 10"/>
                      <a:gd name="T7" fmla="*/ 3 h 24"/>
                      <a:gd name="T8" fmla="*/ 1 w 10"/>
                      <a:gd name="T9" fmla="*/ 2 h 24"/>
                      <a:gd name="T10" fmla="*/ 1 w 10"/>
                      <a:gd name="T11" fmla="*/ 0 h 24"/>
                      <a:gd name="T12" fmla="*/ 0 60000 65536"/>
                      <a:gd name="T13" fmla="*/ 0 60000 65536"/>
                      <a:gd name="T14" fmla="*/ 0 60000 65536"/>
                      <a:gd name="T15" fmla="*/ 0 60000 65536"/>
                      <a:gd name="T16" fmla="*/ 0 60000 65536"/>
                      <a:gd name="T17" fmla="*/ 0 60000 65536"/>
                      <a:gd name="T18" fmla="*/ 0 w 10"/>
                      <a:gd name="T19" fmla="*/ 0 h 24"/>
                      <a:gd name="T20" fmla="*/ 10 w 10"/>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10" h="24">
                        <a:moveTo>
                          <a:pt x="6" y="0"/>
                        </a:moveTo>
                        <a:lnTo>
                          <a:pt x="0" y="13"/>
                        </a:lnTo>
                        <a:lnTo>
                          <a:pt x="4" y="24"/>
                        </a:lnTo>
                        <a:lnTo>
                          <a:pt x="10" y="24"/>
                        </a:lnTo>
                        <a:lnTo>
                          <a:pt x="6" y="16"/>
                        </a:lnTo>
                        <a:lnTo>
                          <a:pt x="6" y="0"/>
                        </a:lnTo>
                        <a:close/>
                      </a:path>
                    </a:pathLst>
                  </a:custGeom>
                  <a:solidFill>
                    <a:srgbClr val="603000"/>
                  </a:solidFill>
                  <a:ln w="9525">
                    <a:noFill/>
                    <a:round/>
                    <a:headEnd/>
                    <a:tailEnd/>
                  </a:ln>
                </p:spPr>
                <p:txBody>
                  <a:bodyPr/>
                  <a:lstStyle/>
                  <a:p>
                    <a:endParaRPr lang="es-ES"/>
                  </a:p>
                </p:txBody>
              </p:sp>
              <p:sp>
                <p:nvSpPr>
                  <p:cNvPr id="17610" name="Freeform 189"/>
                  <p:cNvSpPr>
                    <a:spLocks/>
                  </p:cNvSpPr>
                  <p:nvPr/>
                </p:nvSpPr>
                <p:spPr bwMode="auto">
                  <a:xfrm>
                    <a:off x="4753" y="1658"/>
                    <a:ext cx="17" cy="40"/>
                  </a:xfrm>
                  <a:custGeom>
                    <a:avLst/>
                    <a:gdLst>
                      <a:gd name="T0" fmla="*/ 4 w 35"/>
                      <a:gd name="T1" fmla="*/ 0 h 80"/>
                      <a:gd name="T2" fmla="*/ 3 w 35"/>
                      <a:gd name="T3" fmla="*/ 1 h 80"/>
                      <a:gd name="T4" fmla="*/ 1 w 35"/>
                      <a:gd name="T5" fmla="*/ 3 h 80"/>
                      <a:gd name="T6" fmla="*/ 0 w 35"/>
                      <a:gd name="T7" fmla="*/ 5 h 80"/>
                      <a:gd name="T8" fmla="*/ 0 w 35"/>
                      <a:gd name="T9" fmla="*/ 7 h 80"/>
                      <a:gd name="T10" fmla="*/ 0 w 35"/>
                      <a:gd name="T11" fmla="*/ 10 h 80"/>
                      <a:gd name="T12" fmla="*/ 1 w 35"/>
                      <a:gd name="T13" fmla="*/ 6 h 80"/>
                      <a:gd name="T14" fmla="*/ 2 w 35"/>
                      <a:gd name="T15" fmla="*/ 3 h 80"/>
                      <a:gd name="T16" fmla="*/ 4 w 35"/>
                      <a:gd name="T17" fmla="*/ 1 h 80"/>
                      <a:gd name="T18" fmla="*/ 4 w 35"/>
                      <a:gd name="T19" fmla="*/ 0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
                      <a:gd name="T31" fmla="*/ 0 h 80"/>
                      <a:gd name="T32" fmla="*/ 35 w 35"/>
                      <a:gd name="T33" fmla="*/ 80 h 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 h="80">
                        <a:moveTo>
                          <a:pt x="35" y="0"/>
                        </a:moveTo>
                        <a:lnTo>
                          <a:pt x="24" y="14"/>
                        </a:lnTo>
                        <a:lnTo>
                          <a:pt x="13" y="29"/>
                        </a:lnTo>
                        <a:lnTo>
                          <a:pt x="7" y="43"/>
                        </a:lnTo>
                        <a:lnTo>
                          <a:pt x="1" y="60"/>
                        </a:lnTo>
                        <a:lnTo>
                          <a:pt x="0" y="80"/>
                        </a:lnTo>
                        <a:lnTo>
                          <a:pt x="11" y="52"/>
                        </a:lnTo>
                        <a:lnTo>
                          <a:pt x="22" y="29"/>
                        </a:lnTo>
                        <a:lnTo>
                          <a:pt x="35" y="15"/>
                        </a:lnTo>
                        <a:lnTo>
                          <a:pt x="35" y="0"/>
                        </a:lnTo>
                        <a:close/>
                      </a:path>
                    </a:pathLst>
                  </a:custGeom>
                  <a:solidFill>
                    <a:srgbClr val="603000"/>
                  </a:solidFill>
                  <a:ln w="9525">
                    <a:noFill/>
                    <a:round/>
                    <a:headEnd/>
                    <a:tailEnd/>
                  </a:ln>
                </p:spPr>
                <p:txBody>
                  <a:bodyPr/>
                  <a:lstStyle/>
                  <a:p>
                    <a:endParaRPr lang="es-ES"/>
                  </a:p>
                </p:txBody>
              </p:sp>
              <p:sp>
                <p:nvSpPr>
                  <p:cNvPr id="17611" name="Freeform 190"/>
                  <p:cNvSpPr>
                    <a:spLocks/>
                  </p:cNvSpPr>
                  <p:nvPr/>
                </p:nvSpPr>
                <p:spPr bwMode="auto">
                  <a:xfrm>
                    <a:off x="4755" y="1606"/>
                    <a:ext cx="38" cy="55"/>
                  </a:xfrm>
                  <a:custGeom>
                    <a:avLst/>
                    <a:gdLst>
                      <a:gd name="T0" fmla="*/ 0 w 78"/>
                      <a:gd name="T1" fmla="*/ 14 h 110"/>
                      <a:gd name="T2" fmla="*/ 1 w 78"/>
                      <a:gd name="T3" fmla="*/ 12 h 110"/>
                      <a:gd name="T4" fmla="*/ 3 w 78"/>
                      <a:gd name="T5" fmla="*/ 9 h 110"/>
                      <a:gd name="T6" fmla="*/ 5 w 78"/>
                      <a:gd name="T7" fmla="*/ 7 h 110"/>
                      <a:gd name="T8" fmla="*/ 8 w 78"/>
                      <a:gd name="T9" fmla="*/ 3 h 110"/>
                      <a:gd name="T10" fmla="*/ 9 w 78"/>
                      <a:gd name="T11" fmla="*/ 0 h 110"/>
                      <a:gd name="T12" fmla="*/ 7 w 78"/>
                      <a:gd name="T13" fmla="*/ 3 h 110"/>
                      <a:gd name="T14" fmla="*/ 5 w 78"/>
                      <a:gd name="T15" fmla="*/ 5 h 110"/>
                      <a:gd name="T16" fmla="*/ 4 w 78"/>
                      <a:gd name="T17" fmla="*/ 7 h 110"/>
                      <a:gd name="T18" fmla="*/ 2 w 78"/>
                      <a:gd name="T19" fmla="*/ 9 h 110"/>
                      <a:gd name="T20" fmla="*/ 1 w 78"/>
                      <a:gd name="T21" fmla="*/ 11 h 110"/>
                      <a:gd name="T22" fmla="*/ 0 w 78"/>
                      <a:gd name="T23" fmla="*/ 14 h 1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8"/>
                      <a:gd name="T37" fmla="*/ 0 h 110"/>
                      <a:gd name="T38" fmla="*/ 78 w 78"/>
                      <a:gd name="T39" fmla="*/ 110 h 1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8" h="110">
                        <a:moveTo>
                          <a:pt x="0" y="110"/>
                        </a:moveTo>
                        <a:lnTo>
                          <a:pt x="10" y="90"/>
                        </a:lnTo>
                        <a:lnTo>
                          <a:pt x="26" y="70"/>
                        </a:lnTo>
                        <a:lnTo>
                          <a:pt x="46" y="52"/>
                        </a:lnTo>
                        <a:lnTo>
                          <a:pt x="65" y="27"/>
                        </a:lnTo>
                        <a:lnTo>
                          <a:pt x="78" y="0"/>
                        </a:lnTo>
                        <a:lnTo>
                          <a:pt x="61" y="18"/>
                        </a:lnTo>
                        <a:lnTo>
                          <a:pt x="48" y="39"/>
                        </a:lnTo>
                        <a:lnTo>
                          <a:pt x="33" y="56"/>
                        </a:lnTo>
                        <a:lnTo>
                          <a:pt x="21" y="72"/>
                        </a:lnTo>
                        <a:lnTo>
                          <a:pt x="10" y="87"/>
                        </a:lnTo>
                        <a:lnTo>
                          <a:pt x="0" y="110"/>
                        </a:lnTo>
                        <a:close/>
                      </a:path>
                    </a:pathLst>
                  </a:custGeom>
                  <a:solidFill>
                    <a:srgbClr val="603000"/>
                  </a:solidFill>
                  <a:ln w="9525">
                    <a:noFill/>
                    <a:round/>
                    <a:headEnd/>
                    <a:tailEnd/>
                  </a:ln>
                </p:spPr>
                <p:txBody>
                  <a:bodyPr/>
                  <a:lstStyle/>
                  <a:p>
                    <a:endParaRPr lang="es-ES"/>
                  </a:p>
                </p:txBody>
              </p:sp>
              <p:sp>
                <p:nvSpPr>
                  <p:cNvPr id="17612" name="Freeform 191"/>
                  <p:cNvSpPr>
                    <a:spLocks/>
                  </p:cNvSpPr>
                  <p:nvPr/>
                </p:nvSpPr>
                <p:spPr bwMode="auto">
                  <a:xfrm>
                    <a:off x="4778" y="1645"/>
                    <a:ext cx="49" cy="12"/>
                  </a:xfrm>
                  <a:custGeom>
                    <a:avLst/>
                    <a:gdLst>
                      <a:gd name="T0" fmla="*/ 2 w 98"/>
                      <a:gd name="T1" fmla="*/ 0 h 24"/>
                      <a:gd name="T2" fmla="*/ 0 w 98"/>
                      <a:gd name="T3" fmla="*/ 1 h 24"/>
                      <a:gd name="T4" fmla="*/ 0 w 98"/>
                      <a:gd name="T5" fmla="*/ 3 h 24"/>
                      <a:gd name="T6" fmla="*/ 1 w 98"/>
                      <a:gd name="T7" fmla="*/ 3 h 24"/>
                      <a:gd name="T8" fmla="*/ 5 w 98"/>
                      <a:gd name="T9" fmla="*/ 3 h 24"/>
                      <a:gd name="T10" fmla="*/ 7 w 98"/>
                      <a:gd name="T11" fmla="*/ 2 h 24"/>
                      <a:gd name="T12" fmla="*/ 11 w 98"/>
                      <a:gd name="T13" fmla="*/ 2 h 24"/>
                      <a:gd name="T14" fmla="*/ 12 w 98"/>
                      <a:gd name="T15" fmla="*/ 1 h 24"/>
                      <a:gd name="T16" fmla="*/ 9 w 98"/>
                      <a:gd name="T17" fmla="*/ 1 h 24"/>
                      <a:gd name="T18" fmla="*/ 6 w 98"/>
                      <a:gd name="T19" fmla="*/ 2 h 24"/>
                      <a:gd name="T20" fmla="*/ 3 w 98"/>
                      <a:gd name="T21" fmla="*/ 1 h 24"/>
                      <a:gd name="T22" fmla="*/ 2 w 98"/>
                      <a:gd name="T23" fmla="*/ 0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8"/>
                      <a:gd name="T37" fmla="*/ 0 h 24"/>
                      <a:gd name="T38" fmla="*/ 98 w 98"/>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8" h="24">
                        <a:moveTo>
                          <a:pt x="13" y="0"/>
                        </a:moveTo>
                        <a:lnTo>
                          <a:pt x="0" y="7"/>
                        </a:lnTo>
                        <a:lnTo>
                          <a:pt x="0" y="19"/>
                        </a:lnTo>
                        <a:lnTo>
                          <a:pt x="6" y="24"/>
                        </a:lnTo>
                        <a:lnTo>
                          <a:pt x="35" y="20"/>
                        </a:lnTo>
                        <a:lnTo>
                          <a:pt x="58" y="16"/>
                        </a:lnTo>
                        <a:lnTo>
                          <a:pt x="83" y="10"/>
                        </a:lnTo>
                        <a:lnTo>
                          <a:pt x="98" y="3"/>
                        </a:lnTo>
                        <a:lnTo>
                          <a:pt x="67" y="7"/>
                        </a:lnTo>
                        <a:lnTo>
                          <a:pt x="45" y="10"/>
                        </a:lnTo>
                        <a:lnTo>
                          <a:pt x="30" y="7"/>
                        </a:lnTo>
                        <a:lnTo>
                          <a:pt x="13" y="0"/>
                        </a:lnTo>
                        <a:close/>
                      </a:path>
                    </a:pathLst>
                  </a:custGeom>
                  <a:solidFill>
                    <a:srgbClr val="603000"/>
                  </a:solidFill>
                  <a:ln w="9525">
                    <a:noFill/>
                    <a:round/>
                    <a:headEnd/>
                    <a:tailEnd/>
                  </a:ln>
                </p:spPr>
                <p:txBody>
                  <a:bodyPr/>
                  <a:lstStyle/>
                  <a:p>
                    <a:endParaRPr lang="es-ES"/>
                  </a:p>
                </p:txBody>
              </p:sp>
              <p:sp>
                <p:nvSpPr>
                  <p:cNvPr id="17613" name="Freeform 192"/>
                  <p:cNvSpPr>
                    <a:spLocks/>
                  </p:cNvSpPr>
                  <p:nvPr/>
                </p:nvSpPr>
                <p:spPr bwMode="auto">
                  <a:xfrm>
                    <a:off x="4518" y="1506"/>
                    <a:ext cx="12" cy="73"/>
                  </a:xfrm>
                  <a:custGeom>
                    <a:avLst/>
                    <a:gdLst>
                      <a:gd name="T0" fmla="*/ 3 w 24"/>
                      <a:gd name="T1" fmla="*/ 18 h 146"/>
                      <a:gd name="T2" fmla="*/ 3 w 24"/>
                      <a:gd name="T3" fmla="*/ 15 h 146"/>
                      <a:gd name="T4" fmla="*/ 3 w 24"/>
                      <a:gd name="T5" fmla="*/ 13 h 146"/>
                      <a:gd name="T6" fmla="*/ 2 w 24"/>
                      <a:gd name="T7" fmla="*/ 11 h 146"/>
                      <a:gd name="T8" fmla="*/ 2 w 24"/>
                      <a:gd name="T9" fmla="*/ 9 h 146"/>
                      <a:gd name="T10" fmla="*/ 2 w 24"/>
                      <a:gd name="T11" fmla="*/ 5 h 146"/>
                      <a:gd name="T12" fmla="*/ 1 w 24"/>
                      <a:gd name="T13" fmla="*/ 1 h 146"/>
                      <a:gd name="T14" fmla="*/ 1 w 24"/>
                      <a:gd name="T15" fmla="*/ 0 h 146"/>
                      <a:gd name="T16" fmla="*/ 1 w 24"/>
                      <a:gd name="T17" fmla="*/ 3 h 146"/>
                      <a:gd name="T18" fmla="*/ 1 w 24"/>
                      <a:gd name="T19" fmla="*/ 5 h 146"/>
                      <a:gd name="T20" fmla="*/ 0 w 24"/>
                      <a:gd name="T21" fmla="*/ 7 h 146"/>
                      <a:gd name="T22" fmla="*/ 1 w 24"/>
                      <a:gd name="T23" fmla="*/ 9 h 146"/>
                      <a:gd name="T24" fmla="*/ 1 w 24"/>
                      <a:gd name="T25" fmla="*/ 11 h 146"/>
                      <a:gd name="T26" fmla="*/ 2 w 24"/>
                      <a:gd name="T27" fmla="*/ 12 h 146"/>
                      <a:gd name="T28" fmla="*/ 2 w 24"/>
                      <a:gd name="T29" fmla="*/ 14 h 146"/>
                      <a:gd name="T30" fmla="*/ 3 w 24"/>
                      <a:gd name="T31" fmla="*/ 18 h 14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
                      <a:gd name="T49" fmla="*/ 0 h 146"/>
                      <a:gd name="T50" fmla="*/ 24 w 24"/>
                      <a:gd name="T51" fmla="*/ 146 h 14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 h="146">
                        <a:moveTo>
                          <a:pt x="24" y="146"/>
                        </a:moveTo>
                        <a:lnTo>
                          <a:pt x="24" y="127"/>
                        </a:lnTo>
                        <a:lnTo>
                          <a:pt x="23" y="108"/>
                        </a:lnTo>
                        <a:lnTo>
                          <a:pt x="13" y="89"/>
                        </a:lnTo>
                        <a:lnTo>
                          <a:pt x="13" y="74"/>
                        </a:lnTo>
                        <a:lnTo>
                          <a:pt x="12" y="39"/>
                        </a:lnTo>
                        <a:lnTo>
                          <a:pt x="8" y="15"/>
                        </a:lnTo>
                        <a:lnTo>
                          <a:pt x="2" y="0"/>
                        </a:lnTo>
                        <a:lnTo>
                          <a:pt x="4" y="28"/>
                        </a:lnTo>
                        <a:lnTo>
                          <a:pt x="2" y="47"/>
                        </a:lnTo>
                        <a:lnTo>
                          <a:pt x="0" y="57"/>
                        </a:lnTo>
                        <a:lnTo>
                          <a:pt x="2" y="70"/>
                        </a:lnTo>
                        <a:lnTo>
                          <a:pt x="8" y="92"/>
                        </a:lnTo>
                        <a:lnTo>
                          <a:pt x="13" y="102"/>
                        </a:lnTo>
                        <a:lnTo>
                          <a:pt x="13" y="119"/>
                        </a:lnTo>
                        <a:lnTo>
                          <a:pt x="24" y="146"/>
                        </a:lnTo>
                        <a:close/>
                      </a:path>
                    </a:pathLst>
                  </a:custGeom>
                  <a:solidFill>
                    <a:srgbClr val="603000"/>
                  </a:solidFill>
                  <a:ln w="9525">
                    <a:noFill/>
                    <a:round/>
                    <a:headEnd/>
                    <a:tailEnd/>
                  </a:ln>
                </p:spPr>
                <p:txBody>
                  <a:bodyPr/>
                  <a:lstStyle/>
                  <a:p>
                    <a:endParaRPr lang="es-ES"/>
                  </a:p>
                </p:txBody>
              </p:sp>
              <p:sp>
                <p:nvSpPr>
                  <p:cNvPr id="17614" name="Freeform 193"/>
                  <p:cNvSpPr>
                    <a:spLocks/>
                  </p:cNvSpPr>
                  <p:nvPr/>
                </p:nvSpPr>
                <p:spPr bwMode="auto">
                  <a:xfrm>
                    <a:off x="4528" y="1488"/>
                    <a:ext cx="13" cy="77"/>
                  </a:xfrm>
                  <a:custGeom>
                    <a:avLst/>
                    <a:gdLst>
                      <a:gd name="T0" fmla="*/ 3 w 26"/>
                      <a:gd name="T1" fmla="*/ 20 h 152"/>
                      <a:gd name="T2" fmla="*/ 3 w 26"/>
                      <a:gd name="T3" fmla="*/ 16 h 152"/>
                      <a:gd name="T4" fmla="*/ 2 w 26"/>
                      <a:gd name="T5" fmla="*/ 14 h 152"/>
                      <a:gd name="T6" fmla="*/ 1 w 26"/>
                      <a:gd name="T7" fmla="*/ 13 h 152"/>
                      <a:gd name="T8" fmla="*/ 0 w 26"/>
                      <a:gd name="T9" fmla="*/ 12 h 152"/>
                      <a:gd name="T10" fmla="*/ 0 w 26"/>
                      <a:gd name="T11" fmla="*/ 11 h 152"/>
                      <a:gd name="T12" fmla="*/ 1 w 26"/>
                      <a:gd name="T13" fmla="*/ 9 h 152"/>
                      <a:gd name="T14" fmla="*/ 1 w 26"/>
                      <a:gd name="T15" fmla="*/ 7 h 152"/>
                      <a:gd name="T16" fmla="*/ 1 w 26"/>
                      <a:gd name="T17" fmla="*/ 3 h 152"/>
                      <a:gd name="T18" fmla="*/ 0 w 26"/>
                      <a:gd name="T19" fmla="*/ 0 h 152"/>
                      <a:gd name="T20" fmla="*/ 2 w 26"/>
                      <a:gd name="T21" fmla="*/ 5 h 152"/>
                      <a:gd name="T22" fmla="*/ 2 w 26"/>
                      <a:gd name="T23" fmla="*/ 7 h 152"/>
                      <a:gd name="T24" fmla="*/ 2 w 26"/>
                      <a:gd name="T25" fmla="*/ 9 h 152"/>
                      <a:gd name="T26" fmla="*/ 2 w 26"/>
                      <a:gd name="T27" fmla="*/ 11 h 152"/>
                      <a:gd name="T28" fmla="*/ 2 w 26"/>
                      <a:gd name="T29" fmla="*/ 12 h 152"/>
                      <a:gd name="T30" fmla="*/ 3 w 26"/>
                      <a:gd name="T31" fmla="*/ 14 h 152"/>
                      <a:gd name="T32" fmla="*/ 3 w 26"/>
                      <a:gd name="T33" fmla="*/ 16 h 152"/>
                      <a:gd name="T34" fmla="*/ 3 w 26"/>
                      <a:gd name="T35" fmla="*/ 20 h 15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
                      <a:gd name="T55" fmla="*/ 0 h 152"/>
                      <a:gd name="T56" fmla="*/ 26 w 26"/>
                      <a:gd name="T57" fmla="*/ 152 h 15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 h="152">
                        <a:moveTo>
                          <a:pt x="26" y="152"/>
                        </a:moveTo>
                        <a:lnTo>
                          <a:pt x="20" y="124"/>
                        </a:lnTo>
                        <a:lnTo>
                          <a:pt x="9" y="106"/>
                        </a:lnTo>
                        <a:lnTo>
                          <a:pt x="2" y="101"/>
                        </a:lnTo>
                        <a:lnTo>
                          <a:pt x="0" y="92"/>
                        </a:lnTo>
                        <a:lnTo>
                          <a:pt x="0" y="80"/>
                        </a:lnTo>
                        <a:lnTo>
                          <a:pt x="2" y="68"/>
                        </a:lnTo>
                        <a:lnTo>
                          <a:pt x="5" y="50"/>
                        </a:lnTo>
                        <a:lnTo>
                          <a:pt x="5" y="22"/>
                        </a:lnTo>
                        <a:lnTo>
                          <a:pt x="0" y="0"/>
                        </a:lnTo>
                        <a:lnTo>
                          <a:pt x="11" y="33"/>
                        </a:lnTo>
                        <a:lnTo>
                          <a:pt x="11" y="53"/>
                        </a:lnTo>
                        <a:lnTo>
                          <a:pt x="11" y="68"/>
                        </a:lnTo>
                        <a:lnTo>
                          <a:pt x="15" y="80"/>
                        </a:lnTo>
                        <a:lnTo>
                          <a:pt x="15" y="95"/>
                        </a:lnTo>
                        <a:lnTo>
                          <a:pt x="20" y="105"/>
                        </a:lnTo>
                        <a:lnTo>
                          <a:pt x="22" y="122"/>
                        </a:lnTo>
                        <a:lnTo>
                          <a:pt x="26" y="152"/>
                        </a:lnTo>
                        <a:close/>
                      </a:path>
                    </a:pathLst>
                  </a:custGeom>
                  <a:solidFill>
                    <a:srgbClr val="603000"/>
                  </a:solidFill>
                  <a:ln w="9525">
                    <a:noFill/>
                    <a:round/>
                    <a:headEnd/>
                    <a:tailEnd/>
                  </a:ln>
                </p:spPr>
                <p:txBody>
                  <a:bodyPr/>
                  <a:lstStyle/>
                  <a:p>
                    <a:endParaRPr lang="es-ES"/>
                  </a:p>
                </p:txBody>
              </p:sp>
              <p:sp>
                <p:nvSpPr>
                  <p:cNvPr id="17615" name="Freeform 194"/>
                  <p:cNvSpPr>
                    <a:spLocks/>
                  </p:cNvSpPr>
                  <p:nvPr/>
                </p:nvSpPr>
                <p:spPr bwMode="auto">
                  <a:xfrm>
                    <a:off x="4594" y="1488"/>
                    <a:ext cx="9" cy="102"/>
                  </a:xfrm>
                  <a:custGeom>
                    <a:avLst/>
                    <a:gdLst>
                      <a:gd name="T0" fmla="*/ 1 w 16"/>
                      <a:gd name="T1" fmla="*/ 26 h 203"/>
                      <a:gd name="T2" fmla="*/ 0 w 16"/>
                      <a:gd name="T3" fmla="*/ 22 h 203"/>
                      <a:gd name="T4" fmla="*/ 1 w 16"/>
                      <a:gd name="T5" fmla="*/ 19 h 203"/>
                      <a:gd name="T6" fmla="*/ 2 w 16"/>
                      <a:gd name="T7" fmla="*/ 16 h 203"/>
                      <a:gd name="T8" fmla="*/ 2 w 16"/>
                      <a:gd name="T9" fmla="*/ 14 h 203"/>
                      <a:gd name="T10" fmla="*/ 3 w 16"/>
                      <a:gd name="T11" fmla="*/ 11 h 203"/>
                      <a:gd name="T12" fmla="*/ 3 w 16"/>
                      <a:gd name="T13" fmla="*/ 8 h 203"/>
                      <a:gd name="T14" fmla="*/ 3 w 16"/>
                      <a:gd name="T15" fmla="*/ 5 h 203"/>
                      <a:gd name="T16" fmla="*/ 3 w 16"/>
                      <a:gd name="T17" fmla="*/ 0 h 203"/>
                      <a:gd name="T18" fmla="*/ 1 w 16"/>
                      <a:gd name="T19" fmla="*/ 5 h 203"/>
                      <a:gd name="T20" fmla="*/ 1 w 16"/>
                      <a:gd name="T21" fmla="*/ 10 h 203"/>
                      <a:gd name="T22" fmla="*/ 1 w 16"/>
                      <a:gd name="T23" fmla="*/ 12 h 203"/>
                      <a:gd name="T24" fmla="*/ 1 w 16"/>
                      <a:gd name="T25" fmla="*/ 16 h 203"/>
                      <a:gd name="T26" fmla="*/ 1 w 16"/>
                      <a:gd name="T27" fmla="*/ 18 h 203"/>
                      <a:gd name="T28" fmla="*/ 0 w 16"/>
                      <a:gd name="T29" fmla="*/ 21 h 203"/>
                      <a:gd name="T30" fmla="*/ 1 w 16"/>
                      <a:gd name="T31" fmla="*/ 26 h 20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
                      <a:gd name="T49" fmla="*/ 0 h 203"/>
                      <a:gd name="T50" fmla="*/ 16 w 16"/>
                      <a:gd name="T51" fmla="*/ 203 h 20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 h="203">
                        <a:moveTo>
                          <a:pt x="1" y="203"/>
                        </a:moveTo>
                        <a:lnTo>
                          <a:pt x="0" y="175"/>
                        </a:lnTo>
                        <a:lnTo>
                          <a:pt x="3" y="152"/>
                        </a:lnTo>
                        <a:lnTo>
                          <a:pt x="9" y="126"/>
                        </a:lnTo>
                        <a:lnTo>
                          <a:pt x="11" y="105"/>
                        </a:lnTo>
                        <a:lnTo>
                          <a:pt x="16" y="88"/>
                        </a:lnTo>
                        <a:lnTo>
                          <a:pt x="16" y="59"/>
                        </a:lnTo>
                        <a:lnTo>
                          <a:pt x="16" y="40"/>
                        </a:lnTo>
                        <a:lnTo>
                          <a:pt x="14" y="0"/>
                        </a:lnTo>
                        <a:lnTo>
                          <a:pt x="7" y="35"/>
                        </a:lnTo>
                        <a:lnTo>
                          <a:pt x="7" y="73"/>
                        </a:lnTo>
                        <a:lnTo>
                          <a:pt x="5" y="96"/>
                        </a:lnTo>
                        <a:lnTo>
                          <a:pt x="3" y="122"/>
                        </a:lnTo>
                        <a:lnTo>
                          <a:pt x="3" y="141"/>
                        </a:lnTo>
                        <a:lnTo>
                          <a:pt x="0" y="164"/>
                        </a:lnTo>
                        <a:lnTo>
                          <a:pt x="1" y="203"/>
                        </a:lnTo>
                        <a:close/>
                      </a:path>
                    </a:pathLst>
                  </a:custGeom>
                  <a:solidFill>
                    <a:srgbClr val="603000"/>
                  </a:solidFill>
                  <a:ln w="9525">
                    <a:noFill/>
                    <a:round/>
                    <a:headEnd/>
                    <a:tailEnd/>
                  </a:ln>
                </p:spPr>
                <p:txBody>
                  <a:bodyPr/>
                  <a:lstStyle/>
                  <a:p>
                    <a:endParaRPr lang="es-ES"/>
                  </a:p>
                </p:txBody>
              </p:sp>
              <p:sp>
                <p:nvSpPr>
                  <p:cNvPr id="17616" name="Freeform 195"/>
                  <p:cNvSpPr>
                    <a:spLocks/>
                  </p:cNvSpPr>
                  <p:nvPr/>
                </p:nvSpPr>
                <p:spPr bwMode="auto">
                  <a:xfrm>
                    <a:off x="4591" y="1519"/>
                    <a:ext cx="3" cy="34"/>
                  </a:xfrm>
                  <a:custGeom>
                    <a:avLst/>
                    <a:gdLst>
                      <a:gd name="T0" fmla="*/ 0 w 8"/>
                      <a:gd name="T1" fmla="*/ 9 h 68"/>
                      <a:gd name="T2" fmla="*/ 0 w 8"/>
                      <a:gd name="T3" fmla="*/ 3 h 68"/>
                      <a:gd name="T4" fmla="*/ 0 w 8"/>
                      <a:gd name="T5" fmla="*/ 1 h 68"/>
                      <a:gd name="T6" fmla="*/ 0 w 8"/>
                      <a:gd name="T7" fmla="*/ 0 h 68"/>
                      <a:gd name="T8" fmla="*/ 0 w 8"/>
                      <a:gd name="T9" fmla="*/ 3 h 68"/>
                      <a:gd name="T10" fmla="*/ 0 w 8"/>
                      <a:gd name="T11" fmla="*/ 9 h 68"/>
                      <a:gd name="T12" fmla="*/ 0 60000 65536"/>
                      <a:gd name="T13" fmla="*/ 0 60000 65536"/>
                      <a:gd name="T14" fmla="*/ 0 60000 65536"/>
                      <a:gd name="T15" fmla="*/ 0 60000 65536"/>
                      <a:gd name="T16" fmla="*/ 0 60000 65536"/>
                      <a:gd name="T17" fmla="*/ 0 60000 65536"/>
                      <a:gd name="T18" fmla="*/ 0 w 8"/>
                      <a:gd name="T19" fmla="*/ 0 h 68"/>
                      <a:gd name="T20" fmla="*/ 8 w 8"/>
                      <a:gd name="T21" fmla="*/ 68 h 68"/>
                    </a:gdLst>
                    <a:ahLst/>
                    <a:cxnLst>
                      <a:cxn ang="T12">
                        <a:pos x="T0" y="T1"/>
                      </a:cxn>
                      <a:cxn ang="T13">
                        <a:pos x="T2" y="T3"/>
                      </a:cxn>
                      <a:cxn ang="T14">
                        <a:pos x="T4" y="T5"/>
                      </a:cxn>
                      <a:cxn ang="T15">
                        <a:pos x="T6" y="T7"/>
                      </a:cxn>
                      <a:cxn ang="T16">
                        <a:pos x="T8" y="T9"/>
                      </a:cxn>
                      <a:cxn ang="T17">
                        <a:pos x="T10" y="T11"/>
                      </a:cxn>
                    </a:cxnLst>
                    <a:rect l="T18" t="T19" r="T20" b="T21"/>
                    <a:pathLst>
                      <a:path w="8" h="68">
                        <a:moveTo>
                          <a:pt x="2" y="68"/>
                        </a:moveTo>
                        <a:lnTo>
                          <a:pt x="8" y="31"/>
                        </a:lnTo>
                        <a:lnTo>
                          <a:pt x="8" y="13"/>
                        </a:lnTo>
                        <a:lnTo>
                          <a:pt x="6" y="0"/>
                        </a:lnTo>
                        <a:lnTo>
                          <a:pt x="0" y="28"/>
                        </a:lnTo>
                        <a:lnTo>
                          <a:pt x="2" y="68"/>
                        </a:lnTo>
                        <a:close/>
                      </a:path>
                    </a:pathLst>
                  </a:custGeom>
                  <a:solidFill>
                    <a:srgbClr val="603000"/>
                  </a:solidFill>
                  <a:ln w="9525">
                    <a:noFill/>
                    <a:round/>
                    <a:headEnd/>
                    <a:tailEnd/>
                  </a:ln>
                </p:spPr>
                <p:txBody>
                  <a:bodyPr/>
                  <a:lstStyle/>
                  <a:p>
                    <a:endParaRPr lang="es-ES"/>
                  </a:p>
                </p:txBody>
              </p:sp>
              <p:sp>
                <p:nvSpPr>
                  <p:cNvPr id="17617" name="Freeform 196"/>
                  <p:cNvSpPr>
                    <a:spLocks/>
                  </p:cNvSpPr>
                  <p:nvPr/>
                </p:nvSpPr>
                <p:spPr bwMode="auto">
                  <a:xfrm>
                    <a:off x="4604" y="1507"/>
                    <a:ext cx="8" cy="30"/>
                  </a:xfrm>
                  <a:custGeom>
                    <a:avLst/>
                    <a:gdLst>
                      <a:gd name="T0" fmla="*/ 0 w 15"/>
                      <a:gd name="T1" fmla="*/ 8 h 58"/>
                      <a:gd name="T2" fmla="*/ 1 w 15"/>
                      <a:gd name="T3" fmla="*/ 5 h 58"/>
                      <a:gd name="T4" fmla="*/ 1 w 15"/>
                      <a:gd name="T5" fmla="*/ 2 h 58"/>
                      <a:gd name="T6" fmla="*/ 1 w 15"/>
                      <a:gd name="T7" fmla="*/ 0 h 58"/>
                      <a:gd name="T8" fmla="*/ 2 w 15"/>
                      <a:gd name="T9" fmla="*/ 3 h 58"/>
                      <a:gd name="T10" fmla="*/ 2 w 15"/>
                      <a:gd name="T11" fmla="*/ 6 h 58"/>
                      <a:gd name="T12" fmla="*/ 0 w 15"/>
                      <a:gd name="T13" fmla="*/ 8 h 58"/>
                      <a:gd name="T14" fmla="*/ 0 60000 65536"/>
                      <a:gd name="T15" fmla="*/ 0 60000 65536"/>
                      <a:gd name="T16" fmla="*/ 0 60000 65536"/>
                      <a:gd name="T17" fmla="*/ 0 60000 65536"/>
                      <a:gd name="T18" fmla="*/ 0 60000 65536"/>
                      <a:gd name="T19" fmla="*/ 0 60000 65536"/>
                      <a:gd name="T20" fmla="*/ 0 60000 65536"/>
                      <a:gd name="T21" fmla="*/ 0 w 15"/>
                      <a:gd name="T22" fmla="*/ 0 h 58"/>
                      <a:gd name="T23" fmla="*/ 15 w 15"/>
                      <a:gd name="T24" fmla="*/ 58 h 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58">
                        <a:moveTo>
                          <a:pt x="0" y="58"/>
                        </a:moveTo>
                        <a:lnTo>
                          <a:pt x="5" y="33"/>
                        </a:lnTo>
                        <a:lnTo>
                          <a:pt x="5" y="16"/>
                        </a:lnTo>
                        <a:lnTo>
                          <a:pt x="5" y="0"/>
                        </a:lnTo>
                        <a:lnTo>
                          <a:pt x="15" y="21"/>
                        </a:lnTo>
                        <a:lnTo>
                          <a:pt x="15" y="42"/>
                        </a:lnTo>
                        <a:lnTo>
                          <a:pt x="0" y="58"/>
                        </a:lnTo>
                        <a:close/>
                      </a:path>
                    </a:pathLst>
                  </a:custGeom>
                  <a:solidFill>
                    <a:srgbClr val="603000"/>
                  </a:solidFill>
                  <a:ln w="9525">
                    <a:noFill/>
                    <a:round/>
                    <a:headEnd/>
                    <a:tailEnd/>
                  </a:ln>
                </p:spPr>
                <p:txBody>
                  <a:bodyPr/>
                  <a:lstStyle/>
                  <a:p>
                    <a:endParaRPr lang="es-ES"/>
                  </a:p>
                </p:txBody>
              </p:sp>
              <p:sp>
                <p:nvSpPr>
                  <p:cNvPr id="17618" name="Freeform 197"/>
                  <p:cNvSpPr>
                    <a:spLocks/>
                  </p:cNvSpPr>
                  <p:nvPr/>
                </p:nvSpPr>
                <p:spPr bwMode="auto">
                  <a:xfrm>
                    <a:off x="4608" y="1474"/>
                    <a:ext cx="8" cy="70"/>
                  </a:xfrm>
                  <a:custGeom>
                    <a:avLst/>
                    <a:gdLst>
                      <a:gd name="T0" fmla="*/ 0 w 17"/>
                      <a:gd name="T1" fmla="*/ 17 h 142"/>
                      <a:gd name="T2" fmla="*/ 0 w 17"/>
                      <a:gd name="T3" fmla="*/ 15 h 142"/>
                      <a:gd name="T4" fmla="*/ 1 w 17"/>
                      <a:gd name="T5" fmla="*/ 14 h 142"/>
                      <a:gd name="T6" fmla="*/ 1 w 17"/>
                      <a:gd name="T7" fmla="*/ 12 h 142"/>
                      <a:gd name="T8" fmla="*/ 1 w 17"/>
                      <a:gd name="T9" fmla="*/ 9 h 142"/>
                      <a:gd name="T10" fmla="*/ 0 w 17"/>
                      <a:gd name="T11" fmla="*/ 6 h 142"/>
                      <a:gd name="T12" fmla="*/ 0 w 17"/>
                      <a:gd name="T13" fmla="*/ 4 h 142"/>
                      <a:gd name="T14" fmla="*/ 0 w 17"/>
                      <a:gd name="T15" fmla="*/ 3 h 142"/>
                      <a:gd name="T16" fmla="*/ 0 w 17"/>
                      <a:gd name="T17" fmla="*/ 0 h 142"/>
                      <a:gd name="T18" fmla="*/ 1 w 17"/>
                      <a:gd name="T19" fmla="*/ 3 h 142"/>
                      <a:gd name="T20" fmla="*/ 2 w 17"/>
                      <a:gd name="T21" fmla="*/ 5 h 142"/>
                      <a:gd name="T22" fmla="*/ 1 w 17"/>
                      <a:gd name="T23" fmla="*/ 8 h 142"/>
                      <a:gd name="T24" fmla="*/ 1 w 17"/>
                      <a:gd name="T25" fmla="*/ 11 h 142"/>
                      <a:gd name="T26" fmla="*/ 1 w 17"/>
                      <a:gd name="T27" fmla="*/ 15 h 142"/>
                      <a:gd name="T28" fmla="*/ 0 w 17"/>
                      <a:gd name="T29" fmla="*/ 17 h 1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142"/>
                      <a:gd name="T47" fmla="*/ 17 w 17"/>
                      <a:gd name="T48" fmla="*/ 142 h 14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142">
                        <a:moveTo>
                          <a:pt x="4" y="142"/>
                        </a:moveTo>
                        <a:lnTo>
                          <a:pt x="0" y="126"/>
                        </a:lnTo>
                        <a:lnTo>
                          <a:pt x="9" y="117"/>
                        </a:lnTo>
                        <a:lnTo>
                          <a:pt x="11" y="98"/>
                        </a:lnTo>
                        <a:lnTo>
                          <a:pt x="11" y="77"/>
                        </a:lnTo>
                        <a:lnTo>
                          <a:pt x="6" y="54"/>
                        </a:lnTo>
                        <a:lnTo>
                          <a:pt x="4" y="34"/>
                        </a:lnTo>
                        <a:lnTo>
                          <a:pt x="4" y="26"/>
                        </a:lnTo>
                        <a:lnTo>
                          <a:pt x="6" y="0"/>
                        </a:lnTo>
                        <a:lnTo>
                          <a:pt x="15" y="28"/>
                        </a:lnTo>
                        <a:lnTo>
                          <a:pt x="17" y="44"/>
                        </a:lnTo>
                        <a:lnTo>
                          <a:pt x="15" y="68"/>
                        </a:lnTo>
                        <a:lnTo>
                          <a:pt x="15" y="93"/>
                        </a:lnTo>
                        <a:lnTo>
                          <a:pt x="15" y="121"/>
                        </a:lnTo>
                        <a:lnTo>
                          <a:pt x="4" y="142"/>
                        </a:lnTo>
                        <a:close/>
                      </a:path>
                    </a:pathLst>
                  </a:custGeom>
                  <a:solidFill>
                    <a:srgbClr val="603000"/>
                  </a:solidFill>
                  <a:ln w="9525">
                    <a:noFill/>
                    <a:round/>
                    <a:headEnd/>
                    <a:tailEnd/>
                  </a:ln>
                </p:spPr>
                <p:txBody>
                  <a:bodyPr/>
                  <a:lstStyle/>
                  <a:p>
                    <a:endParaRPr lang="es-ES"/>
                  </a:p>
                </p:txBody>
              </p:sp>
              <p:sp>
                <p:nvSpPr>
                  <p:cNvPr id="17619" name="Freeform 198"/>
                  <p:cNvSpPr>
                    <a:spLocks/>
                  </p:cNvSpPr>
                  <p:nvPr/>
                </p:nvSpPr>
                <p:spPr bwMode="auto">
                  <a:xfrm>
                    <a:off x="4644" y="1501"/>
                    <a:ext cx="17" cy="86"/>
                  </a:xfrm>
                  <a:custGeom>
                    <a:avLst/>
                    <a:gdLst>
                      <a:gd name="T0" fmla="*/ 1 w 33"/>
                      <a:gd name="T1" fmla="*/ 22 h 172"/>
                      <a:gd name="T2" fmla="*/ 0 w 33"/>
                      <a:gd name="T3" fmla="*/ 19 h 172"/>
                      <a:gd name="T4" fmla="*/ 1 w 33"/>
                      <a:gd name="T5" fmla="*/ 15 h 172"/>
                      <a:gd name="T6" fmla="*/ 1 w 33"/>
                      <a:gd name="T7" fmla="*/ 12 h 172"/>
                      <a:gd name="T8" fmla="*/ 2 w 33"/>
                      <a:gd name="T9" fmla="*/ 7 h 172"/>
                      <a:gd name="T10" fmla="*/ 3 w 33"/>
                      <a:gd name="T11" fmla="*/ 3 h 172"/>
                      <a:gd name="T12" fmla="*/ 5 w 33"/>
                      <a:gd name="T13" fmla="*/ 0 h 172"/>
                      <a:gd name="T14" fmla="*/ 4 w 33"/>
                      <a:gd name="T15" fmla="*/ 5 h 172"/>
                      <a:gd name="T16" fmla="*/ 3 w 33"/>
                      <a:gd name="T17" fmla="*/ 10 h 172"/>
                      <a:gd name="T18" fmla="*/ 2 w 33"/>
                      <a:gd name="T19" fmla="*/ 13 h 172"/>
                      <a:gd name="T20" fmla="*/ 2 w 33"/>
                      <a:gd name="T21" fmla="*/ 17 h 172"/>
                      <a:gd name="T22" fmla="*/ 2 w 33"/>
                      <a:gd name="T23" fmla="*/ 19 h 172"/>
                      <a:gd name="T24" fmla="*/ 1 w 33"/>
                      <a:gd name="T25" fmla="*/ 22 h 1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172"/>
                      <a:gd name="T41" fmla="*/ 33 w 33"/>
                      <a:gd name="T42" fmla="*/ 172 h 1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172">
                        <a:moveTo>
                          <a:pt x="6" y="172"/>
                        </a:moveTo>
                        <a:lnTo>
                          <a:pt x="0" y="151"/>
                        </a:lnTo>
                        <a:lnTo>
                          <a:pt x="2" y="126"/>
                        </a:lnTo>
                        <a:lnTo>
                          <a:pt x="6" y="97"/>
                        </a:lnTo>
                        <a:lnTo>
                          <a:pt x="13" y="56"/>
                        </a:lnTo>
                        <a:lnTo>
                          <a:pt x="20" y="31"/>
                        </a:lnTo>
                        <a:lnTo>
                          <a:pt x="33" y="0"/>
                        </a:lnTo>
                        <a:lnTo>
                          <a:pt x="30" y="45"/>
                        </a:lnTo>
                        <a:lnTo>
                          <a:pt x="20" y="77"/>
                        </a:lnTo>
                        <a:lnTo>
                          <a:pt x="11" y="104"/>
                        </a:lnTo>
                        <a:lnTo>
                          <a:pt x="11" y="130"/>
                        </a:lnTo>
                        <a:lnTo>
                          <a:pt x="9" y="151"/>
                        </a:lnTo>
                        <a:lnTo>
                          <a:pt x="6" y="172"/>
                        </a:lnTo>
                        <a:close/>
                      </a:path>
                    </a:pathLst>
                  </a:custGeom>
                  <a:solidFill>
                    <a:srgbClr val="603000"/>
                  </a:solidFill>
                  <a:ln w="9525">
                    <a:noFill/>
                    <a:round/>
                    <a:headEnd/>
                    <a:tailEnd/>
                  </a:ln>
                </p:spPr>
                <p:txBody>
                  <a:bodyPr/>
                  <a:lstStyle/>
                  <a:p>
                    <a:endParaRPr lang="es-ES"/>
                  </a:p>
                </p:txBody>
              </p:sp>
              <p:sp>
                <p:nvSpPr>
                  <p:cNvPr id="17620" name="Freeform 199"/>
                  <p:cNvSpPr>
                    <a:spLocks/>
                  </p:cNvSpPr>
                  <p:nvPr/>
                </p:nvSpPr>
                <p:spPr bwMode="auto">
                  <a:xfrm>
                    <a:off x="4651" y="1535"/>
                    <a:ext cx="9" cy="33"/>
                  </a:xfrm>
                  <a:custGeom>
                    <a:avLst/>
                    <a:gdLst>
                      <a:gd name="T0" fmla="*/ 0 w 16"/>
                      <a:gd name="T1" fmla="*/ 8 h 67"/>
                      <a:gd name="T2" fmla="*/ 1 w 16"/>
                      <a:gd name="T3" fmla="*/ 4 h 67"/>
                      <a:gd name="T4" fmla="*/ 1 w 16"/>
                      <a:gd name="T5" fmla="*/ 3 h 67"/>
                      <a:gd name="T6" fmla="*/ 3 w 16"/>
                      <a:gd name="T7" fmla="*/ 0 h 67"/>
                      <a:gd name="T8" fmla="*/ 3 w 16"/>
                      <a:gd name="T9" fmla="*/ 3 h 67"/>
                      <a:gd name="T10" fmla="*/ 1 w 16"/>
                      <a:gd name="T11" fmla="*/ 6 h 67"/>
                      <a:gd name="T12" fmla="*/ 0 w 16"/>
                      <a:gd name="T13" fmla="*/ 8 h 67"/>
                      <a:gd name="T14" fmla="*/ 0 60000 65536"/>
                      <a:gd name="T15" fmla="*/ 0 60000 65536"/>
                      <a:gd name="T16" fmla="*/ 0 60000 65536"/>
                      <a:gd name="T17" fmla="*/ 0 60000 65536"/>
                      <a:gd name="T18" fmla="*/ 0 60000 65536"/>
                      <a:gd name="T19" fmla="*/ 0 60000 65536"/>
                      <a:gd name="T20" fmla="*/ 0 60000 65536"/>
                      <a:gd name="T21" fmla="*/ 0 w 16"/>
                      <a:gd name="T22" fmla="*/ 0 h 67"/>
                      <a:gd name="T23" fmla="*/ 16 w 16"/>
                      <a:gd name="T24" fmla="*/ 67 h 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67">
                        <a:moveTo>
                          <a:pt x="0" y="67"/>
                        </a:moveTo>
                        <a:lnTo>
                          <a:pt x="2" y="38"/>
                        </a:lnTo>
                        <a:lnTo>
                          <a:pt x="5" y="24"/>
                        </a:lnTo>
                        <a:lnTo>
                          <a:pt x="15" y="0"/>
                        </a:lnTo>
                        <a:lnTo>
                          <a:pt x="16" y="31"/>
                        </a:lnTo>
                        <a:lnTo>
                          <a:pt x="7" y="49"/>
                        </a:lnTo>
                        <a:lnTo>
                          <a:pt x="0" y="67"/>
                        </a:lnTo>
                        <a:close/>
                      </a:path>
                    </a:pathLst>
                  </a:custGeom>
                  <a:solidFill>
                    <a:srgbClr val="603000"/>
                  </a:solidFill>
                  <a:ln w="9525">
                    <a:noFill/>
                    <a:round/>
                    <a:headEnd/>
                    <a:tailEnd/>
                  </a:ln>
                </p:spPr>
                <p:txBody>
                  <a:bodyPr/>
                  <a:lstStyle/>
                  <a:p>
                    <a:endParaRPr lang="es-ES"/>
                  </a:p>
                </p:txBody>
              </p:sp>
              <p:sp>
                <p:nvSpPr>
                  <p:cNvPr id="17621" name="Freeform 200"/>
                  <p:cNvSpPr>
                    <a:spLocks/>
                  </p:cNvSpPr>
                  <p:nvPr/>
                </p:nvSpPr>
                <p:spPr bwMode="auto">
                  <a:xfrm>
                    <a:off x="4662" y="1528"/>
                    <a:ext cx="15" cy="70"/>
                  </a:xfrm>
                  <a:custGeom>
                    <a:avLst/>
                    <a:gdLst>
                      <a:gd name="T0" fmla="*/ 0 w 29"/>
                      <a:gd name="T1" fmla="*/ 18 h 140"/>
                      <a:gd name="T2" fmla="*/ 1 w 29"/>
                      <a:gd name="T3" fmla="*/ 13 h 140"/>
                      <a:gd name="T4" fmla="*/ 1 w 29"/>
                      <a:gd name="T5" fmla="*/ 9 h 140"/>
                      <a:gd name="T6" fmla="*/ 1 w 29"/>
                      <a:gd name="T7" fmla="*/ 9 h 140"/>
                      <a:gd name="T8" fmla="*/ 1 w 29"/>
                      <a:gd name="T9" fmla="*/ 7 h 140"/>
                      <a:gd name="T10" fmla="*/ 3 w 29"/>
                      <a:gd name="T11" fmla="*/ 4 h 140"/>
                      <a:gd name="T12" fmla="*/ 3 w 29"/>
                      <a:gd name="T13" fmla="*/ 2 h 140"/>
                      <a:gd name="T14" fmla="*/ 4 w 29"/>
                      <a:gd name="T15" fmla="*/ 0 h 140"/>
                      <a:gd name="T16" fmla="*/ 4 w 29"/>
                      <a:gd name="T17" fmla="*/ 4 h 140"/>
                      <a:gd name="T18" fmla="*/ 2 w 29"/>
                      <a:gd name="T19" fmla="*/ 9 h 140"/>
                      <a:gd name="T20" fmla="*/ 2 w 29"/>
                      <a:gd name="T21" fmla="*/ 10 h 140"/>
                      <a:gd name="T22" fmla="*/ 2 w 29"/>
                      <a:gd name="T23" fmla="*/ 11 h 140"/>
                      <a:gd name="T24" fmla="*/ 2 w 29"/>
                      <a:gd name="T25" fmla="*/ 13 h 140"/>
                      <a:gd name="T26" fmla="*/ 0 w 29"/>
                      <a:gd name="T27" fmla="*/ 18 h 1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
                      <a:gd name="T43" fmla="*/ 0 h 140"/>
                      <a:gd name="T44" fmla="*/ 29 w 29"/>
                      <a:gd name="T45" fmla="*/ 140 h 1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 h="140">
                        <a:moveTo>
                          <a:pt x="0" y="140"/>
                        </a:moveTo>
                        <a:lnTo>
                          <a:pt x="5" y="107"/>
                        </a:lnTo>
                        <a:lnTo>
                          <a:pt x="2" y="79"/>
                        </a:lnTo>
                        <a:lnTo>
                          <a:pt x="4" y="65"/>
                        </a:lnTo>
                        <a:lnTo>
                          <a:pt x="5" y="56"/>
                        </a:lnTo>
                        <a:lnTo>
                          <a:pt x="17" y="38"/>
                        </a:lnTo>
                        <a:lnTo>
                          <a:pt x="24" y="21"/>
                        </a:lnTo>
                        <a:lnTo>
                          <a:pt x="29" y="0"/>
                        </a:lnTo>
                        <a:lnTo>
                          <a:pt x="28" y="35"/>
                        </a:lnTo>
                        <a:lnTo>
                          <a:pt x="11" y="65"/>
                        </a:lnTo>
                        <a:lnTo>
                          <a:pt x="11" y="81"/>
                        </a:lnTo>
                        <a:lnTo>
                          <a:pt x="11" y="94"/>
                        </a:lnTo>
                        <a:lnTo>
                          <a:pt x="11" y="108"/>
                        </a:lnTo>
                        <a:lnTo>
                          <a:pt x="0" y="140"/>
                        </a:lnTo>
                        <a:close/>
                      </a:path>
                    </a:pathLst>
                  </a:custGeom>
                  <a:solidFill>
                    <a:srgbClr val="603000"/>
                  </a:solidFill>
                  <a:ln w="9525">
                    <a:noFill/>
                    <a:round/>
                    <a:headEnd/>
                    <a:tailEnd/>
                  </a:ln>
                </p:spPr>
                <p:txBody>
                  <a:bodyPr/>
                  <a:lstStyle/>
                  <a:p>
                    <a:endParaRPr lang="es-ES"/>
                  </a:p>
                </p:txBody>
              </p:sp>
              <p:sp>
                <p:nvSpPr>
                  <p:cNvPr id="17622" name="Freeform 201"/>
                  <p:cNvSpPr>
                    <a:spLocks/>
                  </p:cNvSpPr>
                  <p:nvPr/>
                </p:nvSpPr>
                <p:spPr bwMode="auto">
                  <a:xfrm>
                    <a:off x="4661" y="1483"/>
                    <a:ext cx="11" cy="64"/>
                  </a:xfrm>
                  <a:custGeom>
                    <a:avLst/>
                    <a:gdLst>
                      <a:gd name="T0" fmla="*/ 1 w 22"/>
                      <a:gd name="T1" fmla="*/ 16 h 129"/>
                      <a:gd name="T2" fmla="*/ 0 w 22"/>
                      <a:gd name="T3" fmla="*/ 12 h 129"/>
                      <a:gd name="T4" fmla="*/ 1 w 22"/>
                      <a:gd name="T5" fmla="*/ 9 h 129"/>
                      <a:gd name="T6" fmla="*/ 1 w 22"/>
                      <a:gd name="T7" fmla="*/ 6 h 129"/>
                      <a:gd name="T8" fmla="*/ 3 w 22"/>
                      <a:gd name="T9" fmla="*/ 3 h 129"/>
                      <a:gd name="T10" fmla="*/ 3 w 22"/>
                      <a:gd name="T11" fmla="*/ 0 h 129"/>
                      <a:gd name="T12" fmla="*/ 3 w 22"/>
                      <a:gd name="T13" fmla="*/ 6 h 129"/>
                      <a:gd name="T14" fmla="*/ 1 w 22"/>
                      <a:gd name="T15" fmla="*/ 10 h 129"/>
                      <a:gd name="T16" fmla="*/ 1 w 22"/>
                      <a:gd name="T17" fmla="*/ 12 h 129"/>
                      <a:gd name="T18" fmla="*/ 1 w 22"/>
                      <a:gd name="T19" fmla="*/ 16 h 1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129"/>
                      <a:gd name="T32" fmla="*/ 22 w 22"/>
                      <a:gd name="T33" fmla="*/ 129 h 1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129">
                        <a:moveTo>
                          <a:pt x="4" y="129"/>
                        </a:moveTo>
                        <a:lnTo>
                          <a:pt x="0" y="100"/>
                        </a:lnTo>
                        <a:lnTo>
                          <a:pt x="2" y="76"/>
                        </a:lnTo>
                        <a:lnTo>
                          <a:pt x="9" y="52"/>
                        </a:lnTo>
                        <a:lnTo>
                          <a:pt x="17" y="26"/>
                        </a:lnTo>
                        <a:lnTo>
                          <a:pt x="22" y="0"/>
                        </a:lnTo>
                        <a:lnTo>
                          <a:pt x="17" y="54"/>
                        </a:lnTo>
                        <a:lnTo>
                          <a:pt x="11" y="82"/>
                        </a:lnTo>
                        <a:lnTo>
                          <a:pt x="9" y="100"/>
                        </a:lnTo>
                        <a:lnTo>
                          <a:pt x="4" y="129"/>
                        </a:lnTo>
                        <a:close/>
                      </a:path>
                    </a:pathLst>
                  </a:custGeom>
                  <a:solidFill>
                    <a:srgbClr val="603000"/>
                  </a:solidFill>
                  <a:ln w="9525">
                    <a:noFill/>
                    <a:round/>
                    <a:headEnd/>
                    <a:tailEnd/>
                  </a:ln>
                </p:spPr>
                <p:txBody>
                  <a:bodyPr/>
                  <a:lstStyle/>
                  <a:p>
                    <a:endParaRPr lang="es-ES"/>
                  </a:p>
                </p:txBody>
              </p:sp>
              <p:sp>
                <p:nvSpPr>
                  <p:cNvPr id="17623" name="Freeform 202"/>
                  <p:cNvSpPr>
                    <a:spLocks/>
                  </p:cNvSpPr>
                  <p:nvPr/>
                </p:nvSpPr>
                <p:spPr bwMode="auto">
                  <a:xfrm>
                    <a:off x="4668" y="1453"/>
                    <a:ext cx="21" cy="88"/>
                  </a:xfrm>
                  <a:custGeom>
                    <a:avLst/>
                    <a:gdLst>
                      <a:gd name="T0" fmla="*/ 1 w 42"/>
                      <a:gd name="T1" fmla="*/ 22 h 175"/>
                      <a:gd name="T2" fmla="*/ 1 w 42"/>
                      <a:gd name="T3" fmla="*/ 20 h 175"/>
                      <a:gd name="T4" fmla="*/ 3 w 42"/>
                      <a:gd name="T5" fmla="*/ 17 h 175"/>
                      <a:gd name="T6" fmla="*/ 3 w 42"/>
                      <a:gd name="T7" fmla="*/ 14 h 175"/>
                      <a:gd name="T8" fmla="*/ 3 w 42"/>
                      <a:gd name="T9" fmla="*/ 11 h 175"/>
                      <a:gd name="T10" fmla="*/ 3 w 42"/>
                      <a:gd name="T11" fmla="*/ 10 h 175"/>
                      <a:gd name="T12" fmla="*/ 3 w 42"/>
                      <a:gd name="T13" fmla="*/ 8 h 175"/>
                      <a:gd name="T14" fmla="*/ 5 w 42"/>
                      <a:gd name="T15" fmla="*/ 5 h 175"/>
                      <a:gd name="T16" fmla="*/ 5 w 42"/>
                      <a:gd name="T17" fmla="*/ 3 h 175"/>
                      <a:gd name="T18" fmla="*/ 5 w 42"/>
                      <a:gd name="T19" fmla="*/ 0 h 175"/>
                      <a:gd name="T20" fmla="*/ 5 w 42"/>
                      <a:gd name="T21" fmla="*/ 3 h 175"/>
                      <a:gd name="T22" fmla="*/ 3 w 42"/>
                      <a:gd name="T23" fmla="*/ 6 h 175"/>
                      <a:gd name="T24" fmla="*/ 3 w 42"/>
                      <a:gd name="T25" fmla="*/ 9 h 175"/>
                      <a:gd name="T26" fmla="*/ 3 w 42"/>
                      <a:gd name="T27" fmla="*/ 12 h 175"/>
                      <a:gd name="T28" fmla="*/ 1 w 42"/>
                      <a:gd name="T29" fmla="*/ 14 h 175"/>
                      <a:gd name="T30" fmla="*/ 1 w 42"/>
                      <a:gd name="T31" fmla="*/ 16 h 175"/>
                      <a:gd name="T32" fmla="*/ 1 w 42"/>
                      <a:gd name="T33" fmla="*/ 18 h 175"/>
                      <a:gd name="T34" fmla="*/ 0 w 42"/>
                      <a:gd name="T35" fmla="*/ 19 h 175"/>
                      <a:gd name="T36" fmla="*/ 1 w 42"/>
                      <a:gd name="T37" fmla="*/ 22 h 17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2"/>
                      <a:gd name="T58" fmla="*/ 0 h 175"/>
                      <a:gd name="T59" fmla="*/ 42 w 42"/>
                      <a:gd name="T60" fmla="*/ 175 h 17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2" h="175">
                        <a:moveTo>
                          <a:pt x="2" y="175"/>
                        </a:moveTo>
                        <a:lnTo>
                          <a:pt x="9" y="155"/>
                        </a:lnTo>
                        <a:lnTo>
                          <a:pt x="17" y="136"/>
                        </a:lnTo>
                        <a:lnTo>
                          <a:pt x="28" y="112"/>
                        </a:lnTo>
                        <a:lnTo>
                          <a:pt x="31" y="85"/>
                        </a:lnTo>
                        <a:lnTo>
                          <a:pt x="31" y="73"/>
                        </a:lnTo>
                        <a:lnTo>
                          <a:pt x="31" y="61"/>
                        </a:lnTo>
                        <a:lnTo>
                          <a:pt x="35" y="40"/>
                        </a:lnTo>
                        <a:lnTo>
                          <a:pt x="39" y="22"/>
                        </a:lnTo>
                        <a:lnTo>
                          <a:pt x="42" y="0"/>
                        </a:lnTo>
                        <a:lnTo>
                          <a:pt x="33" y="21"/>
                        </a:lnTo>
                        <a:lnTo>
                          <a:pt x="24" y="47"/>
                        </a:lnTo>
                        <a:lnTo>
                          <a:pt x="20" y="68"/>
                        </a:lnTo>
                        <a:lnTo>
                          <a:pt x="17" y="91"/>
                        </a:lnTo>
                        <a:lnTo>
                          <a:pt x="15" y="109"/>
                        </a:lnTo>
                        <a:lnTo>
                          <a:pt x="15" y="124"/>
                        </a:lnTo>
                        <a:lnTo>
                          <a:pt x="7" y="141"/>
                        </a:lnTo>
                        <a:lnTo>
                          <a:pt x="0" y="147"/>
                        </a:lnTo>
                        <a:lnTo>
                          <a:pt x="2" y="175"/>
                        </a:lnTo>
                        <a:close/>
                      </a:path>
                    </a:pathLst>
                  </a:custGeom>
                  <a:solidFill>
                    <a:srgbClr val="603000"/>
                  </a:solidFill>
                  <a:ln w="9525">
                    <a:noFill/>
                    <a:round/>
                    <a:headEnd/>
                    <a:tailEnd/>
                  </a:ln>
                </p:spPr>
                <p:txBody>
                  <a:bodyPr/>
                  <a:lstStyle/>
                  <a:p>
                    <a:endParaRPr lang="es-ES"/>
                  </a:p>
                </p:txBody>
              </p:sp>
              <p:sp>
                <p:nvSpPr>
                  <p:cNvPr id="17624" name="Freeform 203"/>
                  <p:cNvSpPr>
                    <a:spLocks/>
                  </p:cNvSpPr>
                  <p:nvPr/>
                </p:nvSpPr>
                <p:spPr bwMode="auto">
                  <a:xfrm>
                    <a:off x="4518" y="1453"/>
                    <a:ext cx="9" cy="62"/>
                  </a:xfrm>
                  <a:custGeom>
                    <a:avLst/>
                    <a:gdLst>
                      <a:gd name="T0" fmla="*/ 2 w 19"/>
                      <a:gd name="T1" fmla="*/ 16 h 123"/>
                      <a:gd name="T2" fmla="*/ 2 w 19"/>
                      <a:gd name="T3" fmla="*/ 14 h 123"/>
                      <a:gd name="T4" fmla="*/ 2 w 19"/>
                      <a:gd name="T5" fmla="*/ 12 h 123"/>
                      <a:gd name="T6" fmla="*/ 1 w 19"/>
                      <a:gd name="T7" fmla="*/ 10 h 123"/>
                      <a:gd name="T8" fmla="*/ 1 w 19"/>
                      <a:gd name="T9" fmla="*/ 8 h 123"/>
                      <a:gd name="T10" fmla="*/ 1 w 19"/>
                      <a:gd name="T11" fmla="*/ 7 h 123"/>
                      <a:gd name="T12" fmla="*/ 0 w 19"/>
                      <a:gd name="T13" fmla="*/ 4 h 123"/>
                      <a:gd name="T14" fmla="*/ 0 w 19"/>
                      <a:gd name="T15" fmla="*/ 0 h 123"/>
                      <a:gd name="T16" fmla="*/ 0 w 19"/>
                      <a:gd name="T17" fmla="*/ 3 h 123"/>
                      <a:gd name="T18" fmla="*/ 0 w 19"/>
                      <a:gd name="T19" fmla="*/ 6 h 123"/>
                      <a:gd name="T20" fmla="*/ 0 w 19"/>
                      <a:gd name="T21" fmla="*/ 8 h 123"/>
                      <a:gd name="T22" fmla="*/ 0 w 19"/>
                      <a:gd name="T23" fmla="*/ 10 h 123"/>
                      <a:gd name="T24" fmla="*/ 1 w 19"/>
                      <a:gd name="T25" fmla="*/ 13 h 123"/>
                      <a:gd name="T26" fmla="*/ 2 w 19"/>
                      <a:gd name="T27" fmla="*/ 16 h 12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
                      <a:gd name="T43" fmla="*/ 0 h 123"/>
                      <a:gd name="T44" fmla="*/ 19 w 19"/>
                      <a:gd name="T45" fmla="*/ 123 h 12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 h="123">
                        <a:moveTo>
                          <a:pt x="17" y="123"/>
                        </a:moveTo>
                        <a:lnTo>
                          <a:pt x="19" y="109"/>
                        </a:lnTo>
                        <a:lnTo>
                          <a:pt x="19" y="95"/>
                        </a:lnTo>
                        <a:lnTo>
                          <a:pt x="13" y="78"/>
                        </a:lnTo>
                        <a:lnTo>
                          <a:pt x="12" y="61"/>
                        </a:lnTo>
                        <a:lnTo>
                          <a:pt x="8" y="51"/>
                        </a:lnTo>
                        <a:lnTo>
                          <a:pt x="6" y="26"/>
                        </a:lnTo>
                        <a:lnTo>
                          <a:pt x="0" y="0"/>
                        </a:lnTo>
                        <a:lnTo>
                          <a:pt x="2" y="21"/>
                        </a:lnTo>
                        <a:lnTo>
                          <a:pt x="2" y="43"/>
                        </a:lnTo>
                        <a:lnTo>
                          <a:pt x="2" y="61"/>
                        </a:lnTo>
                        <a:lnTo>
                          <a:pt x="6" y="75"/>
                        </a:lnTo>
                        <a:lnTo>
                          <a:pt x="12" y="98"/>
                        </a:lnTo>
                        <a:lnTo>
                          <a:pt x="17" y="123"/>
                        </a:lnTo>
                        <a:close/>
                      </a:path>
                    </a:pathLst>
                  </a:custGeom>
                  <a:solidFill>
                    <a:srgbClr val="603000"/>
                  </a:solidFill>
                  <a:ln w="9525">
                    <a:noFill/>
                    <a:round/>
                    <a:headEnd/>
                    <a:tailEnd/>
                  </a:ln>
                </p:spPr>
                <p:txBody>
                  <a:bodyPr/>
                  <a:lstStyle/>
                  <a:p>
                    <a:endParaRPr lang="es-ES"/>
                  </a:p>
                </p:txBody>
              </p:sp>
              <p:sp>
                <p:nvSpPr>
                  <p:cNvPr id="17625" name="Freeform 204"/>
                  <p:cNvSpPr>
                    <a:spLocks/>
                  </p:cNvSpPr>
                  <p:nvPr/>
                </p:nvSpPr>
                <p:spPr bwMode="auto">
                  <a:xfrm>
                    <a:off x="4504" y="1446"/>
                    <a:ext cx="14" cy="70"/>
                  </a:xfrm>
                  <a:custGeom>
                    <a:avLst/>
                    <a:gdLst>
                      <a:gd name="T0" fmla="*/ 3 w 27"/>
                      <a:gd name="T1" fmla="*/ 18 h 140"/>
                      <a:gd name="T2" fmla="*/ 3 w 27"/>
                      <a:gd name="T3" fmla="*/ 15 h 140"/>
                      <a:gd name="T4" fmla="*/ 4 w 27"/>
                      <a:gd name="T5" fmla="*/ 13 h 140"/>
                      <a:gd name="T6" fmla="*/ 4 w 27"/>
                      <a:gd name="T7" fmla="*/ 11 h 140"/>
                      <a:gd name="T8" fmla="*/ 3 w 27"/>
                      <a:gd name="T9" fmla="*/ 9 h 140"/>
                      <a:gd name="T10" fmla="*/ 3 w 27"/>
                      <a:gd name="T11" fmla="*/ 6 h 140"/>
                      <a:gd name="T12" fmla="*/ 2 w 27"/>
                      <a:gd name="T13" fmla="*/ 2 h 140"/>
                      <a:gd name="T14" fmla="*/ 2 w 27"/>
                      <a:gd name="T15" fmla="*/ 1 h 140"/>
                      <a:gd name="T16" fmla="*/ 0 w 27"/>
                      <a:gd name="T17" fmla="*/ 0 h 140"/>
                      <a:gd name="T18" fmla="*/ 1 w 27"/>
                      <a:gd name="T19" fmla="*/ 4 h 140"/>
                      <a:gd name="T20" fmla="*/ 2 w 27"/>
                      <a:gd name="T21" fmla="*/ 7 h 140"/>
                      <a:gd name="T22" fmla="*/ 3 w 27"/>
                      <a:gd name="T23" fmla="*/ 10 h 140"/>
                      <a:gd name="T24" fmla="*/ 3 w 27"/>
                      <a:gd name="T25" fmla="*/ 12 h 140"/>
                      <a:gd name="T26" fmla="*/ 3 w 27"/>
                      <a:gd name="T27" fmla="*/ 14 h 140"/>
                      <a:gd name="T28" fmla="*/ 3 w 27"/>
                      <a:gd name="T29" fmla="*/ 18 h 1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
                      <a:gd name="T46" fmla="*/ 0 h 140"/>
                      <a:gd name="T47" fmla="*/ 27 w 27"/>
                      <a:gd name="T48" fmla="*/ 140 h 1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 h="140">
                        <a:moveTo>
                          <a:pt x="24" y="140"/>
                        </a:moveTo>
                        <a:lnTo>
                          <a:pt x="24" y="122"/>
                        </a:lnTo>
                        <a:lnTo>
                          <a:pt x="27" y="108"/>
                        </a:lnTo>
                        <a:lnTo>
                          <a:pt x="27" y="92"/>
                        </a:lnTo>
                        <a:lnTo>
                          <a:pt x="24" y="72"/>
                        </a:lnTo>
                        <a:lnTo>
                          <a:pt x="24" y="51"/>
                        </a:lnTo>
                        <a:lnTo>
                          <a:pt x="15" y="22"/>
                        </a:lnTo>
                        <a:lnTo>
                          <a:pt x="9" y="11"/>
                        </a:lnTo>
                        <a:lnTo>
                          <a:pt x="0" y="0"/>
                        </a:lnTo>
                        <a:lnTo>
                          <a:pt x="7" y="33"/>
                        </a:lnTo>
                        <a:lnTo>
                          <a:pt x="13" y="58"/>
                        </a:lnTo>
                        <a:lnTo>
                          <a:pt x="18" y="81"/>
                        </a:lnTo>
                        <a:lnTo>
                          <a:pt x="18" y="99"/>
                        </a:lnTo>
                        <a:lnTo>
                          <a:pt x="22" y="117"/>
                        </a:lnTo>
                        <a:lnTo>
                          <a:pt x="24" y="140"/>
                        </a:lnTo>
                        <a:close/>
                      </a:path>
                    </a:pathLst>
                  </a:custGeom>
                  <a:solidFill>
                    <a:srgbClr val="603000"/>
                  </a:solidFill>
                  <a:ln w="9525">
                    <a:noFill/>
                    <a:round/>
                    <a:headEnd/>
                    <a:tailEnd/>
                  </a:ln>
                </p:spPr>
                <p:txBody>
                  <a:bodyPr/>
                  <a:lstStyle/>
                  <a:p>
                    <a:endParaRPr lang="es-ES"/>
                  </a:p>
                </p:txBody>
              </p:sp>
              <p:sp>
                <p:nvSpPr>
                  <p:cNvPr id="17626" name="Freeform 205"/>
                  <p:cNvSpPr>
                    <a:spLocks/>
                  </p:cNvSpPr>
                  <p:nvPr/>
                </p:nvSpPr>
                <p:spPr bwMode="auto">
                  <a:xfrm>
                    <a:off x="4497" y="1394"/>
                    <a:ext cx="24" cy="67"/>
                  </a:xfrm>
                  <a:custGeom>
                    <a:avLst/>
                    <a:gdLst>
                      <a:gd name="T0" fmla="*/ 6 w 50"/>
                      <a:gd name="T1" fmla="*/ 17 h 133"/>
                      <a:gd name="T2" fmla="*/ 5 w 50"/>
                      <a:gd name="T3" fmla="*/ 14 h 133"/>
                      <a:gd name="T4" fmla="*/ 4 w 50"/>
                      <a:gd name="T5" fmla="*/ 11 h 133"/>
                      <a:gd name="T6" fmla="*/ 2 w 50"/>
                      <a:gd name="T7" fmla="*/ 9 h 133"/>
                      <a:gd name="T8" fmla="*/ 1 w 50"/>
                      <a:gd name="T9" fmla="*/ 5 h 133"/>
                      <a:gd name="T10" fmla="*/ 1 w 50"/>
                      <a:gd name="T11" fmla="*/ 3 h 133"/>
                      <a:gd name="T12" fmla="*/ 0 w 50"/>
                      <a:gd name="T13" fmla="*/ 0 h 133"/>
                      <a:gd name="T14" fmla="*/ 2 w 50"/>
                      <a:gd name="T15" fmla="*/ 4 h 133"/>
                      <a:gd name="T16" fmla="*/ 3 w 50"/>
                      <a:gd name="T17" fmla="*/ 6 h 133"/>
                      <a:gd name="T18" fmla="*/ 3 w 50"/>
                      <a:gd name="T19" fmla="*/ 7 h 133"/>
                      <a:gd name="T20" fmla="*/ 4 w 50"/>
                      <a:gd name="T21" fmla="*/ 9 h 133"/>
                      <a:gd name="T22" fmla="*/ 5 w 50"/>
                      <a:gd name="T23" fmla="*/ 11 h 133"/>
                      <a:gd name="T24" fmla="*/ 5 w 50"/>
                      <a:gd name="T25" fmla="*/ 13 h 133"/>
                      <a:gd name="T26" fmla="*/ 6 w 50"/>
                      <a:gd name="T27" fmla="*/ 17 h 1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0"/>
                      <a:gd name="T43" fmla="*/ 0 h 133"/>
                      <a:gd name="T44" fmla="*/ 50 w 50"/>
                      <a:gd name="T45" fmla="*/ 133 h 13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0" h="133">
                        <a:moveTo>
                          <a:pt x="50" y="133"/>
                        </a:moveTo>
                        <a:lnTo>
                          <a:pt x="41" y="108"/>
                        </a:lnTo>
                        <a:lnTo>
                          <a:pt x="35" y="83"/>
                        </a:lnTo>
                        <a:lnTo>
                          <a:pt x="22" y="66"/>
                        </a:lnTo>
                        <a:lnTo>
                          <a:pt x="15" y="39"/>
                        </a:lnTo>
                        <a:lnTo>
                          <a:pt x="11" y="22"/>
                        </a:lnTo>
                        <a:lnTo>
                          <a:pt x="0" y="0"/>
                        </a:lnTo>
                        <a:lnTo>
                          <a:pt x="20" y="25"/>
                        </a:lnTo>
                        <a:lnTo>
                          <a:pt x="26" y="41"/>
                        </a:lnTo>
                        <a:lnTo>
                          <a:pt x="28" y="53"/>
                        </a:lnTo>
                        <a:lnTo>
                          <a:pt x="37" y="66"/>
                        </a:lnTo>
                        <a:lnTo>
                          <a:pt x="46" y="83"/>
                        </a:lnTo>
                        <a:lnTo>
                          <a:pt x="46" y="101"/>
                        </a:lnTo>
                        <a:lnTo>
                          <a:pt x="50" y="133"/>
                        </a:lnTo>
                        <a:close/>
                      </a:path>
                    </a:pathLst>
                  </a:custGeom>
                  <a:solidFill>
                    <a:srgbClr val="603000"/>
                  </a:solidFill>
                  <a:ln w="9525">
                    <a:noFill/>
                    <a:round/>
                    <a:headEnd/>
                    <a:tailEnd/>
                  </a:ln>
                </p:spPr>
                <p:txBody>
                  <a:bodyPr/>
                  <a:lstStyle/>
                  <a:p>
                    <a:endParaRPr lang="es-ES"/>
                  </a:p>
                </p:txBody>
              </p:sp>
              <p:sp>
                <p:nvSpPr>
                  <p:cNvPr id="17627" name="Freeform 206"/>
                  <p:cNvSpPr>
                    <a:spLocks/>
                  </p:cNvSpPr>
                  <p:nvPr/>
                </p:nvSpPr>
                <p:spPr bwMode="auto">
                  <a:xfrm>
                    <a:off x="4499" y="1417"/>
                    <a:ext cx="14" cy="37"/>
                  </a:xfrm>
                  <a:custGeom>
                    <a:avLst/>
                    <a:gdLst>
                      <a:gd name="T0" fmla="*/ 4 w 27"/>
                      <a:gd name="T1" fmla="*/ 9 h 74"/>
                      <a:gd name="T2" fmla="*/ 2 w 27"/>
                      <a:gd name="T3" fmla="*/ 5 h 74"/>
                      <a:gd name="T4" fmla="*/ 1 w 27"/>
                      <a:gd name="T5" fmla="*/ 3 h 74"/>
                      <a:gd name="T6" fmla="*/ 0 w 27"/>
                      <a:gd name="T7" fmla="*/ 0 h 74"/>
                      <a:gd name="T8" fmla="*/ 2 w 27"/>
                      <a:gd name="T9" fmla="*/ 3 h 74"/>
                      <a:gd name="T10" fmla="*/ 3 w 27"/>
                      <a:gd name="T11" fmla="*/ 5 h 74"/>
                      <a:gd name="T12" fmla="*/ 3 w 27"/>
                      <a:gd name="T13" fmla="*/ 6 h 74"/>
                      <a:gd name="T14" fmla="*/ 4 w 27"/>
                      <a:gd name="T15" fmla="*/ 9 h 74"/>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74"/>
                      <a:gd name="T26" fmla="*/ 27 w 27"/>
                      <a:gd name="T27" fmla="*/ 74 h 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74">
                        <a:moveTo>
                          <a:pt x="27" y="74"/>
                        </a:moveTo>
                        <a:lnTo>
                          <a:pt x="11" y="47"/>
                        </a:lnTo>
                        <a:lnTo>
                          <a:pt x="1" y="28"/>
                        </a:lnTo>
                        <a:lnTo>
                          <a:pt x="0" y="0"/>
                        </a:lnTo>
                        <a:lnTo>
                          <a:pt x="11" y="26"/>
                        </a:lnTo>
                        <a:lnTo>
                          <a:pt x="22" y="42"/>
                        </a:lnTo>
                        <a:lnTo>
                          <a:pt x="24" y="50"/>
                        </a:lnTo>
                        <a:lnTo>
                          <a:pt x="27" y="74"/>
                        </a:lnTo>
                        <a:close/>
                      </a:path>
                    </a:pathLst>
                  </a:custGeom>
                  <a:solidFill>
                    <a:srgbClr val="603000"/>
                  </a:solidFill>
                  <a:ln w="9525">
                    <a:noFill/>
                    <a:round/>
                    <a:headEnd/>
                    <a:tailEnd/>
                  </a:ln>
                </p:spPr>
                <p:txBody>
                  <a:bodyPr/>
                  <a:lstStyle/>
                  <a:p>
                    <a:endParaRPr lang="es-ES"/>
                  </a:p>
                </p:txBody>
              </p:sp>
              <p:sp>
                <p:nvSpPr>
                  <p:cNvPr id="17628" name="Freeform 207"/>
                  <p:cNvSpPr>
                    <a:spLocks/>
                  </p:cNvSpPr>
                  <p:nvPr/>
                </p:nvSpPr>
                <p:spPr bwMode="auto">
                  <a:xfrm>
                    <a:off x="4480" y="1383"/>
                    <a:ext cx="19" cy="62"/>
                  </a:xfrm>
                  <a:custGeom>
                    <a:avLst/>
                    <a:gdLst>
                      <a:gd name="T0" fmla="*/ 4 w 39"/>
                      <a:gd name="T1" fmla="*/ 16 h 124"/>
                      <a:gd name="T2" fmla="*/ 4 w 39"/>
                      <a:gd name="T3" fmla="*/ 13 h 124"/>
                      <a:gd name="T4" fmla="*/ 3 w 39"/>
                      <a:gd name="T5" fmla="*/ 11 h 124"/>
                      <a:gd name="T6" fmla="*/ 2 w 39"/>
                      <a:gd name="T7" fmla="*/ 9 h 124"/>
                      <a:gd name="T8" fmla="*/ 1 w 39"/>
                      <a:gd name="T9" fmla="*/ 5 h 124"/>
                      <a:gd name="T10" fmla="*/ 0 w 39"/>
                      <a:gd name="T11" fmla="*/ 3 h 124"/>
                      <a:gd name="T12" fmla="*/ 0 w 39"/>
                      <a:gd name="T13" fmla="*/ 0 h 124"/>
                      <a:gd name="T14" fmla="*/ 2 w 39"/>
                      <a:gd name="T15" fmla="*/ 4 h 124"/>
                      <a:gd name="T16" fmla="*/ 3 w 39"/>
                      <a:gd name="T17" fmla="*/ 8 h 124"/>
                      <a:gd name="T18" fmla="*/ 3 w 39"/>
                      <a:gd name="T19" fmla="*/ 10 h 124"/>
                      <a:gd name="T20" fmla="*/ 4 w 39"/>
                      <a:gd name="T21" fmla="*/ 12 h 124"/>
                      <a:gd name="T22" fmla="*/ 4 w 39"/>
                      <a:gd name="T23" fmla="*/ 16 h 1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9"/>
                      <a:gd name="T37" fmla="*/ 0 h 124"/>
                      <a:gd name="T38" fmla="*/ 39 w 39"/>
                      <a:gd name="T39" fmla="*/ 124 h 1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9" h="124">
                        <a:moveTo>
                          <a:pt x="39" y="124"/>
                        </a:moveTo>
                        <a:lnTo>
                          <a:pt x="33" y="103"/>
                        </a:lnTo>
                        <a:lnTo>
                          <a:pt x="24" y="83"/>
                        </a:lnTo>
                        <a:lnTo>
                          <a:pt x="20" y="65"/>
                        </a:lnTo>
                        <a:lnTo>
                          <a:pt x="11" y="40"/>
                        </a:lnTo>
                        <a:lnTo>
                          <a:pt x="5" y="19"/>
                        </a:lnTo>
                        <a:lnTo>
                          <a:pt x="0" y="0"/>
                        </a:lnTo>
                        <a:lnTo>
                          <a:pt x="18" y="28"/>
                        </a:lnTo>
                        <a:lnTo>
                          <a:pt x="26" y="57"/>
                        </a:lnTo>
                        <a:lnTo>
                          <a:pt x="28" y="78"/>
                        </a:lnTo>
                        <a:lnTo>
                          <a:pt x="35" y="94"/>
                        </a:lnTo>
                        <a:lnTo>
                          <a:pt x="39" y="124"/>
                        </a:lnTo>
                        <a:close/>
                      </a:path>
                    </a:pathLst>
                  </a:custGeom>
                  <a:solidFill>
                    <a:srgbClr val="603000"/>
                  </a:solidFill>
                  <a:ln w="9525">
                    <a:noFill/>
                    <a:round/>
                    <a:headEnd/>
                    <a:tailEnd/>
                  </a:ln>
                </p:spPr>
                <p:txBody>
                  <a:bodyPr/>
                  <a:lstStyle/>
                  <a:p>
                    <a:endParaRPr lang="es-ES"/>
                  </a:p>
                </p:txBody>
              </p:sp>
              <p:sp>
                <p:nvSpPr>
                  <p:cNvPr id="17629" name="Freeform 208"/>
                  <p:cNvSpPr>
                    <a:spLocks/>
                  </p:cNvSpPr>
                  <p:nvPr/>
                </p:nvSpPr>
                <p:spPr bwMode="auto">
                  <a:xfrm>
                    <a:off x="4592" y="1448"/>
                    <a:ext cx="8" cy="68"/>
                  </a:xfrm>
                  <a:custGeom>
                    <a:avLst/>
                    <a:gdLst>
                      <a:gd name="T0" fmla="*/ 0 w 15"/>
                      <a:gd name="T1" fmla="*/ 18 h 134"/>
                      <a:gd name="T2" fmla="*/ 1 w 15"/>
                      <a:gd name="T3" fmla="*/ 14 h 134"/>
                      <a:gd name="T4" fmla="*/ 2 w 15"/>
                      <a:gd name="T5" fmla="*/ 11 h 134"/>
                      <a:gd name="T6" fmla="*/ 2 w 15"/>
                      <a:gd name="T7" fmla="*/ 8 h 134"/>
                      <a:gd name="T8" fmla="*/ 2 w 15"/>
                      <a:gd name="T9" fmla="*/ 5 h 134"/>
                      <a:gd name="T10" fmla="*/ 2 w 15"/>
                      <a:gd name="T11" fmla="*/ 3 h 134"/>
                      <a:gd name="T12" fmla="*/ 2 w 15"/>
                      <a:gd name="T13" fmla="*/ 0 h 134"/>
                      <a:gd name="T14" fmla="*/ 1 w 15"/>
                      <a:gd name="T15" fmla="*/ 4 h 134"/>
                      <a:gd name="T16" fmla="*/ 1 w 15"/>
                      <a:gd name="T17" fmla="*/ 8 h 134"/>
                      <a:gd name="T18" fmla="*/ 1 w 15"/>
                      <a:gd name="T19" fmla="*/ 11 h 134"/>
                      <a:gd name="T20" fmla="*/ 0 w 15"/>
                      <a:gd name="T21" fmla="*/ 13 h 134"/>
                      <a:gd name="T22" fmla="*/ 0 w 15"/>
                      <a:gd name="T23" fmla="*/ 18 h 1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34"/>
                      <a:gd name="T38" fmla="*/ 15 w 15"/>
                      <a:gd name="T39" fmla="*/ 134 h 1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34">
                        <a:moveTo>
                          <a:pt x="0" y="134"/>
                        </a:moveTo>
                        <a:lnTo>
                          <a:pt x="4" y="109"/>
                        </a:lnTo>
                        <a:lnTo>
                          <a:pt x="11" y="84"/>
                        </a:lnTo>
                        <a:lnTo>
                          <a:pt x="15" y="59"/>
                        </a:lnTo>
                        <a:lnTo>
                          <a:pt x="15" y="38"/>
                        </a:lnTo>
                        <a:lnTo>
                          <a:pt x="13" y="18"/>
                        </a:lnTo>
                        <a:lnTo>
                          <a:pt x="9" y="0"/>
                        </a:lnTo>
                        <a:lnTo>
                          <a:pt x="7" y="31"/>
                        </a:lnTo>
                        <a:lnTo>
                          <a:pt x="2" y="57"/>
                        </a:lnTo>
                        <a:lnTo>
                          <a:pt x="2" y="84"/>
                        </a:lnTo>
                        <a:lnTo>
                          <a:pt x="0" y="99"/>
                        </a:lnTo>
                        <a:lnTo>
                          <a:pt x="0" y="134"/>
                        </a:lnTo>
                        <a:close/>
                      </a:path>
                    </a:pathLst>
                  </a:custGeom>
                  <a:solidFill>
                    <a:srgbClr val="603000"/>
                  </a:solidFill>
                  <a:ln w="9525">
                    <a:noFill/>
                    <a:round/>
                    <a:headEnd/>
                    <a:tailEnd/>
                  </a:ln>
                </p:spPr>
                <p:txBody>
                  <a:bodyPr/>
                  <a:lstStyle/>
                  <a:p>
                    <a:endParaRPr lang="es-ES"/>
                  </a:p>
                </p:txBody>
              </p:sp>
              <p:sp>
                <p:nvSpPr>
                  <p:cNvPr id="17630" name="Freeform 209"/>
                  <p:cNvSpPr>
                    <a:spLocks/>
                  </p:cNvSpPr>
                  <p:nvPr/>
                </p:nvSpPr>
                <p:spPr bwMode="auto">
                  <a:xfrm>
                    <a:off x="4602" y="1425"/>
                    <a:ext cx="5" cy="77"/>
                  </a:xfrm>
                  <a:custGeom>
                    <a:avLst/>
                    <a:gdLst>
                      <a:gd name="T0" fmla="*/ 1 w 11"/>
                      <a:gd name="T1" fmla="*/ 19 h 154"/>
                      <a:gd name="T2" fmla="*/ 0 w 11"/>
                      <a:gd name="T3" fmla="*/ 15 h 154"/>
                      <a:gd name="T4" fmla="*/ 0 w 11"/>
                      <a:gd name="T5" fmla="*/ 12 h 154"/>
                      <a:gd name="T6" fmla="*/ 0 w 11"/>
                      <a:gd name="T7" fmla="*/ 10 h 154"/>
                      <a:gd name="T8" fmla="*/ 0 w 11"/>
                      <a:gd name="T9" fmla="*/ 6 h 154"/>
                      <a:gd name="T10" fmla="*/ 0 w 11"/>
                      <a:gd name="T11" fmla="*/ 3 h 154"/>
                      <a:gd name="T12" fmla="*/ 0 w 11"/>
                      <a:gd name="T13" fmla="*/ 0 h 154"/>
                      <a:gd name="T14" fmla="*/ 1 w 11"/>
                      <a:gd name="T15" fmla="*/ 2 h 154"/>
                      <a:gd name="T16" fmla="*/ 1 w 11"/>
                      <a:gd name="T17" fmla="*/ 5 h 154"/>
                      <a:gd name="T18" fmla="*/ 1 w 11"/>
                      <a:gd name="T19" fmla="*/ 7 h 154"/>
                      <a:gd name="T20" fmla="*/ 1 w 11"/>
                      <a:gd name="T21" fmla="*/ 11 h 154"/>
                      <a:gd name="T22" fmla="*/ 1 w 11"/>
                      <a:gd name="T23" fmla="*/ 14 h 154"/>
                      <a:gd name="T24" fmla="*/ 1 w 11"/>
                      <a:gd name="T25" fmla="*/ 15 h 154"/>
                      <a:gd name="T26" fmla="*/ 1 w 11"/>
                      <a:gd name="T27" fmla="*/ 19 h 1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
                      <a:gd name="T43" fmla="*/ 0 h 154"/>
                      <a:gd name="T44" fmla="*/ 11 w 11"/>
                      <a:gd name="T45" fmla="*/ 154 h 15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 h="154">
                        <a:moveTo>
                          <a:pt x="8" y="154"/>
                        </a:moveTo>
                        <a:lnTo>
                          <a:pt x="4" y="122"/>
                        </a:lnTo>
                        <a:lnTo>
                          <a:pt x="2" y="100"/>
                        </a:lnTo>
                        <a:lnTo>
                          <a:pt x="0" y="74"/>
                        </a:lnTo>
                        <a:lnTo>
                          <a:pt x="0" y="50"/>
                        </a:lnTo>
                        <a:lnTo>
                          <a:pt x="6" y="29"/>
                        </a:lnTo>
                        <a:lnTo>
                          <a:pt x="6" y="0"/>
                        </a:lnTo>
                        <a:lnTo>
                          <a:pt x="11" y="22"/>
                        </a:lnTo>
                        <a:lnTo>
                          <a:pt x="8" y="47"/>
                        </a:lnTo>
                        <a:lnTo>
                          <a:pt x="9" y="63"/>
                        </a:lnTo>
                        <a:lnTo>
                          <a:pt x="11" y="88"/>
                        </a:lnTo>
                        <a:lnTo>
                          <a:pt x="8" y="117"/>
                        </a:lnTo>
                        <a:lnTo>
                          <a:pt x="8" y="126"/>
                        </a:lnTo>
                        <a:lnTo>
                          <a:pt x="8" y="154"/>
                        </a:lnTo>
                        <a:close/>
                      </a:path>
                    </a:pathLst>
                  </a:custGeom>
                  <a:solidFill>
                    <a:srgbClr val="603000"/>
                  </a:solidFill>
                  <a:ln w="9525">
                    <a:noFill/>
                    <a:round/>
                    <a:headEnd/>
                    <a:tailEnd/>
                  </a:ln>
                </p:spPr>
                <p:txBody>
                  <a:bodyPr/>
                  <a:lstStyle/>
                  <a:p>
                    <a:endParaRPr lang="es-ES"/>
                  </a:p>
                </p:txBody>
              </p:sp>
              <p:sp>
                <p:nvSpPr>
                  <p:cNvPr id="17631" name="Freeform 210"/>
                  <p:cNvSpPr>
                    <a:spLocks/>
                  </p:cNvSpPr>
                  <p:nvPr/>
                </p:nvSpPr>
                <p:spPr bwMode="auto">
                  <a:xfrm>
                    <a:off x="4607" y="1381"/>
                    <a:ext cx="6" cy="91"/>
                  </a:xfrm>
                  <a:custGeom>
                    <a:avLst/>
                    <a:gdLst>
                      <a:gd name="T0" fmla="*/ 1 w 11"/>
                      <a:gd name="T1" fmla="*/ 23 h 182"/>
                      <a:gd name="T2" fmla="*/ 1 w 11"/>
                      <a:gd name="T3" fmla="*/ 20 h 182"/>
                      <a:gd name="T4" fmla="*/ 1 w 11"/>
                      <a:gd name="T5" fmla="*/ 18 h 182"/>
                      <a:gd name="T6" fmla="*/ 1 w 11"/>
                      <a:gd name="T7" fmla="*/ 17 h 182"/>
                      <a:gd name="T8" fmla="*/ 1 w 11"/>
                      <a:gd name="T9" fmla="*/ 13 h 182"/>
                      <a:gd name="T10" fmla="*/ 1 w 11"/>
                      <a:gd name="T11" fmla="*/ 10 h 182"/>
                      <a:gd name="T12" fmla="*/ 1 w 11"/>
                      <a:gd name="T13" fmla="*/ 6 h 182"/>
                      <a:gd name="T14" fmla="*/ 0 w 11"/>
                      <a:gd name="T15" fmla="*/ 5 h 182"/>
                      <a:gd name="T16" fmla="*/ 0 w 11"/>
                      <a:gd name="T17" fmla="*/ 3 h 182"/>
                      <a:gd name="T18" fmla="*/ 1 w 11"/>
                      <a:gd name="T19" fmla="*/ 0 h 182"/>
                      <a:gd name="T20" fmla="*/ 1 w 11"/>
                      <a:gd name="T21" fmla="*/ 3 h 182"/>
                      <a:gd name="T22" fmla="*/ 2 w 11"/>
                      <a:gd name="T23" fmla="*/ 7 h 182"/>
                      <a:gd name="T24" fmla="*/ 2 w 11"/>
                      <a:gd name="T25" fmla="*/ 11 h 182"/>
                      <a:gd name="T26" fmla="*/ 2 w 11"/>
                      <a:gd name="T27" fmla="*/ 13 h 182"/>
                      <a:gd name="T28" fmla="*/ 2 w 11"/>
                      <a:gd name="T29" fmla="*/ 15 h 182"/>
                      <a:gd name="T30" fmla="*/ 2 w 11"/>
                      <a:gd name="T31" fmla="*/ 18 h 182"/>
                      <a:gd name="T32" fmla="*/ 2 w 11"/>
                      <a:gd name="T33" fmla="*/ 21 h 182"/>
                      <a:gd name="T34" fmla="*/ 1 w 11"/>
                      <a:gd name="T35" fmla="*/ 23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
                      <a:gd name="T55" fmla="*/ 0 h 182"/>
                      <a:gd name="T56" fmla="*/ 11 w 11"/>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 h="182">
                        <a:moveTo>
                          <a:pt x="4" y="182"/>
                        </a:moveTo>
                        <a:lnTo>
                          <a:pt x="4" y="157"/>
                        </a:lnTo>
                        <a:lnTo>
                          <a:pt x="2" y="143"/>
                        </a:lnTo>
                        <a:lnTo>
                          <a:pt x="4" y="131"/>
                        </a:lnTo>
                        <a:lnTo>
                          <a:pt x="6" y="110"/>
                        </a:lnTo>
                        <a:lnTo>
                          <a:pt x="6" y="79"/>
                        </a:lnTo>
                        <a:lnTo>
                          <a:pt x="2" y="55"/>
                        </a:lnTo>
                        <a:lnTo>
                          <a:pt x="0" y="34"/>
                        </a:lnTo>
                        <a:lnTo>
                          <a:pt x="0" y="17"/>
                        </a:lnTo>
                        <a:lnTo>
                          <a:pt x="4" y="0"/>
                        </a:lnTo>
                        <a:lnTo>
                          <a:pt x="6" y="30"/>
                        </a:lnTo>
                        <a:lnTo>
                          <a:pt x="11" y="58"/>
                        </a:lnTo>
                        <a:lnTo>
                          <a:pt x="11" y="84"/>
                        </a:lnTo>
                        <a:lnTo>
                          <a:pt x="11" y="105"/>
                        </a:lnTo>
                        <a:lnTo>
                          <a:pt x="11" y="125"/>
                        </a:lnTo>
                        <a:lnTo>
                          <a:pt x="11" y="143"/>
                        </a:lnTo>
                        <a:lnTo>
                          <a:pt x="10" y="168"/>
                        </a:lnTo>
                        <a:lnTo>
                          <a:pt x="4" y="182"/>
                        </a:lnTo>
                        <a:close/>
                      </a:path>
                    </a:pathLst>
                  </a:custGeom>
                  <a:solidFill>
                    <a:srgbClr val="603000"/>
                  </a:solidFill>
                  <a:ln w="9525">
                    <a:noFill/>
                    <a:round/>
                    <a:headEnd/>
                    <a:tailEnd/>
                  </a:ln>
                </p:spPr>
                <p:txBody>
                  <a:bodyPr/>
                  <a:lstStyle/>
                  <a:p>
                    <a:endParaRPr lang="es-ES"/>
                  </a:p>
                </p:txBody>
              </p:sp>
              <p:sp>
                <p:nvSpPr>
                  <p:cNvPr id="17632" name="Freeform 211"/>
                  <p:cNvSpPr>
                    <a:spLocks/>
                  </p:cNvSpPr>
                  <p:nvPr/>
                </p:nvSpPr>
                <p:spPr bwMode="auto">
                  <a:xfrm>
                    <a:off x="4596" y="1387"/>
                    <a:ext cx="8" cy="58"/>
                  </a:xfrm>
                  <a:custGeom>
                    <a:avLst/>
                    <a:gdLst>
                      <a:gd name="T0" fmla="*/ 0 w 17"/>
                      <a:gd name="T1" fmla="*/ 15 h 115"/>
                      <a:gd name="T2" fmla="*/ 1 w 17"/>
                      <a:gd name="T3" fmla="*/ 12 h 115"/>
                      <a:gd name="T4" fmla="*/ 1 w 17"/>
                      <a:gd name="T5" fmla="*/ 10 h 115"/>
                      <a:gd name="T6" fmla="*/ 2 w 17"/>
                      <a:gd name="T7" fmla="*/ 8 h 115"/>
                      <a:gd name="T8" fmla="*/ 2 w 17"/>
                      <a:gd name="T9" fmla="*/ 6 h 115"/>
                      <a:gd name="T10" fmla="*/ 1 w 17"/>
                      <a:gd name="T11" fmla="*/ 3 h 115"/>
                      <a:gd name="T12" fmla="*/ 1 w 17"/>
                      <a:gd name="T13" fmla="*/ 0 h 115"/>
                      <a:gd name="T14" fmla="*/ 1 w 17"/>
                      <a:gd name="T15" fmla="*/ 5 h 115"/>
                      <a:gd name="T16" fmla="*/ 0 w 17"/>
                      <a:gd name="T17" fmla="*/ 7 h 115"/>
                      <a:gd name="T18" fmla="*/ 0 w 17"/>
                      <a:gd name="T19" fmla="*/ 9 h 115"/>
                      <a:gd name="T20" fmla="*/ 0 w 17"/>
                      <a:gd name="T21" fmla="*/ 11 h 115"/>
                      <a:gd name="T22" fmla="*/ 0 w 17"/>
                      <a:gd name="T23" fmla="*/ 15 h 1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5"/>
                      <a:gd name="T38" fmla="*/ 17 w 17"/>
                      <a:gd name="T39" fmla="*/ 115 h 1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5">
                        <a:moveTo>
                          <a:pt x="2" y="115"/>
                        </a:moveTo>
                        <a:lnTo>
                          <a:pt x="9" y="95"/>
                        </a:lnTo>
                        <a:lnTo>
                          <a:pt x="11" y="74"/>
                        </a:lnTo>
                        <a:lnTo>
                          <a:pt x="17" y="59"/>
                        </a:lnTo>
                        <a:lnTo>
                          <a:pt x="17" y="42"/>
                        </a:lnTo>
                        <a:lnTo>
                          <a:pt x="15" y="17"/>
                        </a:lnTo>
                        <a:lnTo>
                          <a:pt x="15" y="0"/>
                        </a:lnTo>
                        <a:lnTo>
                          <a:pt x="9" y="39"/>
                        </a:lnTo>
                        <a:lnTo>
                          <a:pt x="4" y="52"/>
                        </a:lnTo>
                        <a:lnTo>
                          <a:pt x="2" y="71"/>
                        </a:lnTo>
                        <a:lnTo>
                          <a:pt x="0" y="88"/>
                        </a:lnTo>
                        <a:lnTo>
                          <a:pt x="2" y="115"/>
                        </a:lnTo>
                        <a:close/>
                      </a:path>
                    </a:pathLst>
                  </a:custGeom>
                  <a:solidFill>
                    <a:srgbClr val="603000"/>
                  </a:solidFill>
                  <a:ln w="9525">
                    <a:noFill/>
                    <a:round/>
                    <a:headEnd/>
                    <a:tailEnd/>
                  </a:ln>
                </p:spPr>
                <p:txBody>
                  <a:bodyPr/>
                  <a:lstStyle/>
                  <a:p>
                    <a:endParaRPr lang="es-ES"/>
                  </a:p>
                </p:txBody>
              </p:sp>
              <p:sp>
                <p:nvSpPr>
                  <p:cNvPr id="17633" name="Freeform 212"/>
                  <p:cNvSpPr>
                    <a:spLocks/>
                  </p:cNvSpPr>
                  <p:nvPr/>
                </p:nvSpPr>
                <p:spPr bwMode="auto">
                  <a:xfrm>
                    <a:off x="4661" y="1429"/>
                    <a:ext cx="17" cy="70"/>
                  </a:xfrm>
                  <a:custGeom>
                    <a:avLst/>
                    <a:gdLst>
                      <a:gd name="T0" fmla="*/ 0 w 35"/>
                      <a:gd name="T1" fmla="*/ 18 h 140"/>
                      <a:gd name="T2" fmla="*/ 1 w 35"/>
                      <a:gd name="T3" fmla="*/ 13 h 140"/>
                      <a:gd name="T4" fmla="*/ 2 w 35"/>
                      <a:gd name="T5" fmla="*/ 9 h 140"/>
                      <a:gd name="T6" fmla="*/ 3 w 35"/>
                      <a:gd name="T7" fmla="*/ 4 h 140"/>
                      <a:gd name="T8" fmla="*/ 3 w 35"/>
                      <a:gd name="T9" fmla="*/ 2 h 140"/>
                      <a:gd name="T10" fmla="*/ 4 w 35"/>
                      <a:gd name="T11" fmla="*/ 0 h 140"/>
                      <a:gd name="T12" fmla="*/ 2 w 35"/>
                      <a:gd name="T13" fmla="*/ 4 h 140"/>
                      <a:gd name="T14" fmla="*/ 2 w 35"/>
                      <a:gd name="T15" fmla="*/ 7 h 140"/>
                      <a:gd name="T16" fmla="*/ 1 w 35"/>
                      <a:gd name="T17" fmla="*/ 11 h 140"/>
                      <a:gd name="T18" fmla="*/ 0 w 35"/>
                      <a:gd name="T19" fmla="*/ 13 h 140"/>
                      <a:gd name="T20" fmla="*/ 0 w 35"/>
                      <a:gd name="T21" fmla="*/ 18 h 1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
                      <a:gd name="T34" fmla="*/ 0 h 140"/>
                      <a:gd name="T35" fmla="*/ 35 w 35"/>
                      <a:gd name="T36" fmla="*/ 140 h 1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 h="140">
                        <a:moveTo>
                          <a:pt x="0" y="140"/>
                        </a:moveTo>
                        <a:lnTo>
                          <a:pt x="15" y="105"/>
                        </a:lnTo>
                        <a:lnTo>
                          <a:pt x="22" y="77"/>
                        </a:lnTo>
                        <a:lnTo>
                          <a:pt x="26" y="39"/>
                        </a:lnTo>
                        <a:lnTo>
                          <a:pt x="28" y="19"/>
                        </a:lnTo>
                        <a:lnTo>
                          <a:pt x="35" y="0"/>
                        </a:lnTo>
                        <a:lnTo>
                          <a:pt x="21" y="35"/>
                        </a:lnTo>
                        <a:lnTo>
                          <a:pt x="17" y="60"/>
                        </a:lnTo>
                        <a:lnTo>
                          <a:pt x="11" y="91"/>
                        </a:lnTo>
                        <a:lnTo>
                          <a:pt x="4" y="110"/>
                        </a:lnTo>
                        <a:lnTo>
                          <a:pt x="0" y="140"/>
                        </a:lnTo>
                        <a:close/>
                      </a:path>
                    </a:pathLst>
                  </a:custGeom>
                  <a:solidFill>
                    <a:srgbClr val="603000"/>
                  </a:solidFill>
                  <a:ln w="9525">
                    <a:noFill/>
                    <a:round/>
                    <a:headEnd/>
                    <a:tailEnd/>
                  </a:ln>
                </p:spPr>
                <p:txBody>
                  <a:bodyPr/>
                  <a:lstStyle/>
                  <a:p>
                    <a:endParaRPr lang="es-ES"/>
                  </a:p>
                </p:txBody>
              </p:sp>
              <p:sp>
                <p:nvSpPr>
                  <p:cNvPr id="17634" name="Freeform 213"/>
                  <p:cNvSpPr>
                    <a:spLocks/>
                  </p:cNvSpPr>
                  <p:nvPr/>
                </p:nvSpPr>
                <p:spPr bwMode="auto">
                  <a:xfrm>
                    <a:off x="4672" y="1402"/>
                    <a:ext cx="24" cy="79"/>
                  </a:xfrm>
                  <a:custGeom>
                    <a:avLst/>
                    <a:gdLst>
                      <a:gd name="T0" fmla="*/ 0 w 48"/>
                      <a:gd name="T1" fmla="*/ 20 h 157"/>
                      <a:gd name="T2" fmla="*/ 2 w 48"/>
                      <a:gd name="T3" fmla="*/ 15 h 157"/>
                      <a:gd name="T4" fmla="*/ 2 w 48"/>
                      <a:gd name="T5" fmla="*/ 12 h 157"/>
                      <a:gd name="T6" fmla="*/ 3 w 48"/>
                      <a:gd name="T7" fmla="*/ 9 h 157"/>
                      <a:gd name="T8" fmla="*/ 3 w 48"/>
                      <a:gd name="T9" fmla="*/ 7 h 157"/>
                      <a:gd name="T10" fmla="*/ 3 w 48"/>
                      <a:gd name="T11" fmla="*/ 5 h 157"/>
                      <a:gd name="T12" fmla="*/ 5 w 48"/>
                      <a:gd name="T13" fmla="*/ 3 h 157"/>
                      <a:gd name="T14" fmla="*/ 6 w 48"/>
                      <a:gd name="T15" fmla="*/ 0 h 157"/>
                      <a:gd name="T16" fmla="*/ 3 w 48"/>
                      <a:gd name="T17" fmla="*/ 2 h 157"/>
                      <a:gd name="T18" fmla="*/ 2 w 48"/>
                      <a:gd name="T19" fmla="*/ 6 h 157"/>
                      <a:gd name="T20" fmla="*/ 2 w 48"/>
                      <a:gd name="T21" fmla="*/ 9 h 157"/>
                      <a:gd name="T22" fmla="*/ 2 w 48"/>
                      <a:gd name="T23" fmla="*/ 10 h 157"/>
                      <a:gd name="T24" fmla="*/ 2 w 48"/>
                      <a:gd name="T25" fmla="*/ 14 h 157"/>
                      <a:gd name="T26" fmla="*/ 1 w 48"/>
                      <a:gd name="T27" fmla="*/ 15 h 157"/>
                      <a:gd name="T28" fmla="*/ 1 w 48"/>
                      <a:gd name="T29" fmla="*/ 16 h 157"/>
                      <a:gd name="T30" fmla="*/ 0 w 48"/>
                      <a:gd name="T31" fmla="*/ 20 h 15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8"/>
                      <a:gd name="T49" fmla="*/ 0 h 157"/>
                      <a:gd name="T50" fmla="*/ 48 w 48"/>
                      <a:gd name="T51" fmla="*/ 157 h 15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8" h="157">
                        <a:moveTo>
                          <a:pt x="0" y="157"/>
                        </a:moveTo>
                        <a:lnTo>
                          <a:pt x="15" y="119"/>
                        </a:lnTo>
                        <a:lnTo>
                          <a:pt x="15" y="94"/>
                        </a:lnTo>
                        <a:lnTo>
                          <a:pt x="17" y="72"/>
                        </a:lnTo>
                        <a:lnTo>
                          <a:pt x="21" y="52"/>
                        </a:lnTo>
                        <a:lnTo>
                          <a:pt x="26" y="35"/>
                        </a:lnTo>
                        <a:lnTo>
                          <a:pt x="37" y="19"/>
                        </a:lnTo>
                        <a:lnTo>
                          <a:pt x="48" y="0"/>
                        </a:lnTo>
                        <a:lnTo>
                          <a:pt x="26" y="14"/>
                        </a:lnTo>
                        <a:lnTo>
                          <a:pt x="15" y="41"/>
                        </a:lnTo>
                        <a:lnTo>
                          <a:pt x="10" y="65"/>
                        </a:lnTo>
                        <a:lnTo>
                          <a:pt x="10" y="80"/>
                        </a:lnTo>
                        <a:lnTo>
                          <a:pt x="10" y="105"/>
                        </a:lnTo>
                        <a:lnTo>
                          <a:pt x="8" y="115"/>
                        </a:lnTo>
                        <a:lnTo>
                          <a:pt x="8" y="128"/>
                        </a:lnTo>
                        <a:lnTo>
                          <a:pt x="0" y="157"/>
                        </a:lnTo>
                        <a:close/>
                      </a:path>
                    </a:pathLst>
                  </a:custGeom>
                  <a:solidFill>
                    <a:srgbClr val="603000"/>
                  </a:solidFill>
                  <a:ln w="9525">
                    <a:noFill/>
                    <a:round/>
                    <a:headEnd/>
                    <a:tailEnd/>
                  </a:ln>
                </p:spPr>
                <p:txBody>
                  <a:bodyPr/>
                  <a:lstStyle/>
                  <a:p>
                    <a:endParaRPr lang="es-ES"/>
                  </a:p>
                </p:txBody>
              </p:sp>
              <p:sp>
                <p:nvSpPr>
                  <p:cNvPr id="17635" name="Freeform 214"/>
                  <p:cNvSpPr>
                    <a:spLocks/>
                  </p:cNvSpPr>
                  <p:nvPr/>
                </p:nvSpPr>
                <p:spPr bwMode="auto">
                  <a:xfrm>
                    <a:off x="4679" y="1419"/>
                    <a:ext cx="11" cy="47"/>
                  </a:xfrm>
                  <a:custGeom>
                    <a:avLst/>
                    <a:gdLst>
                      <a:gd name="T0" fmla="*/ 0 w 22"/>
                      <a:gd name="T1" fmla="*/ 12 h 94"/>
                      <a:gd name="T2" fmla="*/ 1 w 22"/>
                      <a:gd name="T3" fmla="*/ 9 h 94"/>
                      <a:gd name="T4" fmla="*/ 1 w 22"/>
                      <a:gd name="T5" fmla="*/ 5 h 94"/>
                      <a:gd name="T6" fmla="*/ 1 w 22"/>
                      <a:gd name="T7" fmla="*/ 3 h 94"/>
                      <a:gd name="T8" fmla="*/ 3 w 22"/>
                      <a:gd name="T9" fmla="*/ 0 h 94"/>
                      <a:gd name="T10" fmla="*/ 3 w 22"/>
                      <a:gd name="T11" fmla="*/ 1 h 94"/>
                      <a:gd name="T12" fmla="*/ 1 w 22"/>
                      <a:gd name="T13" fmla="*/ 6 h 94"/>
                      <a:gd name="T14" fmla="*/ 1 w 22"/>
                      <a:gd name="T15" fmla="*/ 10 h 94"/>
                      <a:gd name="T16" fmla="*/ 0 w 22"/>
                      <a:gd name="T17" fmla="*/ 12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94"/>
                      <a:gd name="T29" fmla="*/ 22 w 22"/>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94">
                        <a:moveTo>
                          <a:pt x="0" y="94"/>
                        </a:moveTo>
                        <a:lnTo>
                          <a:pt x="6" y="67"/>
                        </a:lnTo>
                        <a:lnTo>
                          <a:pt x="6" y="39"/>
                        </a:lnTo>
                        <a:lnTo>
                          <a:pt x="11" y="17"/>
                        </a:lnTo>
                        <a:lnTo>
                          <a:pt x="19" y="0"/>
                        </a:lnTo>
                        <a:lnTo>
                          <a:pt x="22" y="13"/>
                        </a:lnTo>
                        <a:lnTo>
                          <a:pt x="13" y="45"/>
                        </a:lnTo>
                        <a:lnTo>
                          <a:pt x="11" y="76"/>
                        </a:lnTo>
                        <a:lnTo>
                          <a:pt x="0" y="94"/>
                        </a:lnTo>
                        <a:close/>
                      </a:path>
                    </a:pathLst>
                  </a:custGeom>
                  <a:solidFill>
                    <a:srgbClr val="603000"/>
                  </a:solidFill>
                  <a:ln w="9525">
                    <a:noFill/>
                    <a:round/>
                    <a:headEnd/>
                    <a:tailEnd/>
                  </a:ln>
                </p:spPr>
                <p:txBody>
                  <a:bodyPr/>
                  <a:lstStyle/>
                  <a:p>
                    <a:endParaRPr lang="es-ES"/>
                  </a:p>
                </p:txBody>
              </p:sp>
              <p:sp>
                <p:nvSpPr>
                  <p:cNvPr id="17636" name="Freeform 215"/>
                  <p:cNvSpPr>
                    <a:spLocks/>
                  </p:cNvSpPr>
                  <p:nvPr/>
                </p:nvSpPr>
                <p:spPr bwMode="auto">
                  <a:xfrm>
                    <a:off x="4689" y="1396"/>
                    <a:ext cx="15" cy="55"/>
                  </a:xfrm>
                  <a:custGeom>
                    <a:avLst/>
                    <a:gdLst>
                      <a:gd name="T0" fmla="*/ 0 w 30"/>
                      <a:gd name="T1" fmla="*/ 14 h 109"/>
                      <a:gd name="T2" fmla="*/ 1 w 30"/>
                      <a:gd name="T3" fmla="*/ 11 h 109"/>
                      <a:gd name="T4" fmla="*/ 1 w 30"/>
                      <a:gd name="T5" fmla="*/ 8 h 109"/>
                      <a:gd name="T6" fmla="*/ 1 w 30"/>
                      <a:gd name="T7" fmla="*/ 7 h 109"/>
                      <a:gd name="T8" fmla="*/ 1 w 30"/>
                      <a:gd name="T9" fmla="*/ 6 h 109"/>
                      <a:gd name="T10" fmla="*/ 2 w 30"/>
                      <a:gd name="T11" fmla="*/ 5 h 109"/>
                      <a:gd name="T12" fmla="*/ 3 w 30"/>
                      <a:gd name="T13" fmla="*/ 4 h 109"/>
                      <a:gd name="T14" fmla="*/ 4 w 30"/>
                      <a:gd name="T15" fmla="*/ 0 h 109"/>
                      <a:gd name="T16" fmla="*/ 3 w 30"/>
                      <a:gd name="T17" fmla="*/ 4 h 109"/>
                      <a:gd name="T18" fmla="*/ 2 w 30"/>
                      <a:gd name="T19" fmla="*/ 6 h 109"/>
                      <a:gd name="T20" fmla="*/ 2 w 30"/>
                      <a:gd name="T21" fmla="*/ 7 h 109"/>
                      <a:gd name="T22" fmla="*/ 3 w 30"/>
                      <a:gd name="T23" fmla="*/ 8 h 109"/>
                      <a:gd name="T24" fmla="*/ 2 w 30"/>
                      <a:gd name="T25" fmla="*/ 9 h 109"/>
                      <a:gd name="T26" fmla="*/ 0 w 30"/>
                      <a:gd name="T27" fmla="*/ 14 h 10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
                      <a:gd name="T43" fmla="*/ 0 h 109"/>
                      <a:gd name="T44" fmla="*/ 30 w 30"/>
                      <a:gd name="T45" fmla="*/ 109 h 10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 h="109">
                        <a:moveTo>
                          <a:pt x="0" y="109"/>
                        </a:moveTo>
                        <a:lnTo>
                          <a:pt x="6" y="85"/>
                        </a:lnTo>
                        <a:lnTo>
                          <a:pt x="8" y="64"/>
                        </a:lnTo>
                        <a:lnTo>
                          <a:pt x="6" y="53"/>
                        </a:lnTo>
                        <a:lnTo>
                          <a:pt x="6" y="46"/>
                        </a:lnTo>
                        <a:lnTo>
                          <a:pt x="11" y="35"/>
                        </a:lnTo>
                        <a:lnTo>
                          <a:pt x="19" y="29"/>
                        </a:lnTo>
                        <a:lnTo>
                          <a:pt x="30" y="0"/>
                        </a:lnTo>
                        <a:lnTo>
                          <a:pt x="24" y="32"/>
                        </a:lnTo>
                        <a:lnTo>
                          <a:pt x="15" y="42"/>
                        </a:lnTo>
                        <a:lnTo>
                          <a:pt x="13" y="52"/>
                        </a:lnTo>
                        <a:lnTo>
                          <a:pt x="19" y="57"/>
                        </a:lnTo>
                        <a:lnTo>
                          <a:pt x="11" y="71"/>
                        </a:lnTo>
                        <a:lnTo>
                          <a:pt x="0" y="109"/>
                        </a:lnTo>
                        <a:close/>
                      </a:path>
                    </a:pathLst>
                  </a:custGeom>
                  <a:solidFill>
                    <a:srgbClr val="603000"/>
                  </a:solidFill>
                  <a:ln w="9525">
                    <a:noFill/>
                    <a:round/>
                    <a:headEnd/>
                    <a:tailEnd/>
                  </a:ln>
                </p:spPr>
                <p:txBody>
                  <a:bodyPr/>
                  <a:lstStyle/>
                  <a:p>
                    <a:endParaRPr lang="es-ES"/>
                  </a:p>
                </p:txBody>
              </p:sp>
              <p:sp>
                <p:nvSpPr>
                  <p:cNvPr id="17637" name="Freeform 216"/>
                  <p:cNvSpPr>
                    <a:spLocks/>
                  </p:cNvSpPr>
                  <p:nvPr/>
                </p:nvSpPr>
                <p:spPr bwMode="auto">
                  <a:xfrm>
                    <a:off x="4690" y="1333"/>
                    <a:ext cx="32" cy="69"/>
                  </a:xfrm>
                  <a:custGeom>
                    <a:avLst/>
                    <a:gdLst>
                      <a:gd name="T0" fmla="*/ 0 w 65"/>
                      <a:gd name="T1" fmla="*/ 18 h 137"/>
                      <a:gd name="T2" fmla="*/ 1 w 65"/>
                      <a:gd name="T3" fmla="*/ 15 h 137"/>
                      <a:gd name="T4" fmla="*/ 2 w 65"/>
                      <a:gd name="T5" fmla="*/ 13 h 137"/>
                      <a:gd name="T6" fmla="*/ 3 w 65"/>
                      <a:gd name="T7" fmla="*/ 10 h 137"/>
                      <a:gd name="T8" fmla="*/ 4 w 65"/>
                      <a:gd name="T9" fmla="*/ 8 h 137"/>
                      <a:gd name="T10" fmla="*/ 5 w 65"/>
                      <a:gd name="T11" fmla="*/ 6 h 137"/>
                      <a:gd name="T12" fmla="*/ 6 w 65"/>
                      <a:gd name="T13" fmla="*/ 3 h 137"/>
                      <a:gd name="T14" fmla="*/ 8 w 65"/>
                      <a:gd name="T15" fmla="*/ 0 h 137"/>
                      <a:gd name="T16" fmla="*/ 6 w 65"/>
                      <a:gd name="T17" fmla="*/ 1 h 137"/>
                      <a:gd name="T18" fmla="*/ 6 w 65"/>
                      <a:gd name="T19" fmla="*/ 1 h 137"/>
                      <a:gd name="T20" fmla="*/ 5 w 65"/>
                      <a:gd name="T21" fmla="*/ 4 h 137"/>
                      <a:gd name="T22" fmla="*/ 3 w 65"/>
                      <a:gd name="T23" fmla="*/ 8 h 137"/>
                      <a:gd name="T24" fmla="*/ 1 w 65"/>
                      <a:gd name="T25" fmla="*/ 13 h 137"/>
                      <a:gd name="T26" fmla="*/ 0 w 65"/>
                      <a:gd name="T27" fmla="*/ 15 h 137"/>
                      <a:gd name="T28" fmla="*/ 0 w 65"/>
                      <a:gd name="T29" fmla="*/ 18 h 1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5"/>
                      <a:gd name="T46" fmla="*/ 0 h 137"/>
                      <a:gd name="T47" fmla="*/ 65 w 65"/>
                      <a:gd name="T48" fmla="*/ 137 h 13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5" h="137">
                        <a:moveTo>
                          <a:pt x="0" y="137"/>
                        </a:moveTo>
                        <a:lnTo>
                          <a:pt x="11" y="120"/>
                        </a:lnTo>
                        <a:lnTo>
                          <a:pt x="17" y="104"/>
                        </a:lnTo>
                        <a:lnTo>
                          <a:pt x="30" y="74"/>
                        </a:lnTo>
                        <a:lnTo>
                          <a:pt x="37" y="60"/>
                        </a:lnTo>
                        <a:lnTo>
                          <a:pt x="43" y="43"/>
                        </a:lnTo>
                        <a:lnTo>
                          <a:pt x="54" y="24"/>
                        </a:lnTo>
                        <a:lnTo>
                          <a:pt x="65" y="0"/>
                        </a:lnTo>
                        <a:lnTo>
                          <a:pt x="54" y="7"/>
                        </a:lnTo>
                        <a:lnTo>
                          <a:pt x="50" y="7"/>
                        </a:lnTo>
                        <a:lnTo>
                          <a:pt x="43" y="32"/>
                        </a:lnTo>
                        <a:lnTo>
                          <a:pt x="28" y="64"/>
                        </a:lnTo>
                        <a:lnTo>
                          <a:pt x="13" y="98"/>
                        </a:lnTo>
                        <a:lnTo>
                          <a:pt x="6" y="120"/>
                        </a:lnTo>
                        <a:lnTo>
                          <a:pt x="0" y="137"/>
                        </a:lnTo>
                        <a:close/>
                      </a:path>
                    </a:pathLst>
                  </a:custGeom>
                  <a:solidFill>
                    <a:srgbClr val="603000"/>
                  </a:solidFill>
                  <a:ln w="9525">
                    <a:noFill/>
                    <a:round/>
                    <a:headEnd/>
                    <a:tailEnd/>
                  </a:ln>
                </p:spPr>
                <p:txBody>
                  <a:bodyPr/>
                  <a:lstStyle/>
                  <a:p>
                    <a:endParaRPr lang="es-ES"/>
                  </a:p>
                </p:txBody>
              </p:sp>
              <p:sp>
                <p:nvSpPr>
                  <p:cNvPr id="17638" name="Freeform 217"/>
                  <p:cNvSpPr>
                    <a:spLocks/>
                  </p:cNvSpPr>
                  <p:nvPr/>
                </p:nvSpPr>
                <p:spPr bwMode="auto">
                  <a:xfrm>
                    <a:off x="4696" y="1356"/>
                    <a:ext cx="19" cy="49"/>
                  </a:xfrm>
                  <a:custGeom>
                    <a:avLst/>
                    <a:gdLst>
                      <a:gd name="T0" fmla="*/ 0 w 39"/>
                      <a:gd name="T1" fmla="*/ 12 h 98"/>
                      <a:gd name="T2" fmla="*/ 0 w 39"/>
                      <a:gd name="T3" fmla="*/ 11 h 98"/>
                      <a:gd name="T4" fmla="*/ 0 w 39"/>
                      <a:gd name="T5" fmla="*/ 10 h 98"/>
                      <a:gd name="T6" fmla="*/ 1 w 39"/>
                      <a:gd name="T7" fmla="*/ 6 h 98"/>
                      <a:gd name="T8" fmla="*/ 2 w 39"/>
                      <a:gd name="T9" fmla="*/ 5 h 98"/>
                      <a:gd name="T10" fmla="*/ 4 w 39"/>
                      <a:gd name="T11" fmla="*/ 2 h 98"/>
                      <a:gd name="T12" fmla="*/ 4 w 39"/>
                      <a:gd name="T13" fmla="*/ 0 h 98"/>
                      <a:gd name="T14" fmla="*/ 4 w 39"/>
                      <a:gd name="T15" fmla="*/ 3 h 98"/>
                      <a:gd name="T16" fmla="*/ 2 w 39"/>
                      <a:gd name="T17" fmla="*/ 7 h 98"/>
                      <a:gd name="T18" fmla="*/ 1 w 39"/>
                      <a:gd name="T19" fmla="*/ 10 h 98"/>
                      <a:gd name="T20" fmla="*/ 0 w 39"/>
                      <a:gd name="T21" fmla="*/ 12 h 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
                      <a:gd name="T34" fmla="*/ 0 h 98"/>
                      <a:gd name="T35" fmla="*/ 39 w 39"/>
                      <a:gd name="T36" fmla="*/ 98 h 9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 h="98">
                        <a:moveTo>
                          <a:pt x="2" y="98"/>
                        </a:moveTo>
                        <a:lnTo>
                          <a:pt x="0" y="88"/>
                        </a:lnTo>
                        <a:lnTo>
                          <a:pt x="6" y="74"/>
                        </a:lnTo>
                        <a:lnTo>
                          <a:pt x="13" y="54"/>
                        </a:lnTo>
                        <a:lnTo>
                          <a:pt x="22" y="33"/>
                        </a:lnTo>
                        <a:lnTo>
                          <a:pt x="33" y="12"/>
                        </a:lnTo>
                        <a:lnTo>
                          <a:pt x="39" y="0"/>
                        </a:lnTo>
                        <a:lnTo>
                          <a:pt x="33" y="31"/>
                        </a:lnTo>
                        <a:lnTo>
                          <a:pt x="19" y="57"/>
                        </a:lnTo>
                        <a:lnTo>
                          <a:pt x="11" y="77"/>
                        </a:lnTo>
                        <a:lnTo>
                          <a:pt x="2" y="98"/>
                        </a:lnTo>
                        <a:close/>
                      </a:path>
                    </a:pathLst>
                  </a:custGeom>
                  <a:solidFill>
                    <a:srgbClr val="603000"/>
                  </a:solidFill>
                  <a:ln w="9525">
                    <a:noFill/>
                    <a:round/>
                    <a:headEnd/>
                    <a:tailEnd/>
                  </a:ln>
                </p:spPr>
                <p:txBody>
                  <a:bodyPr/>
                  <a:lstStyle/>
                  <a:p>
                    <a:endParaRPr lang="es-ES"/>
                  </a:p>
                </p:txBody>
              </p:sp>
              <p:sp>
                <p:nvSpPr>
                  <p:cNvPr id="17639" name="Freeform 218"/>
                  <p:cNvSpPr>
                    <a:spLocks/>
                  </p:cNvSpPr>
                  <p:nvPr/>
                </p:nvSpPr>
                <p:spPr bwMode="auto">
                  <a:xfrm>
                    <a:off x="4705" y="1305"/>
                    <a:ext cx="34" cy="88"/>
                  </a:xfrm>
                  <a:custGeom>
                    <a:avLst/>
                    <a:gdLst>
                      <a:gd name="T0" fmla="*/ 0 w 68"/>
                      <a:gd name="T1" fmla="*/ 22 h 177"/>
                      <a:gd name="T2" fmla="*/ 2 w 68"/>
                      <a:gd name="T3" fmla="*/ 17 h 177"/>
                      <a:gd name="T4" fmla="*/ 3 w 68"/>
                      <a:gd name="T5" fmla="*/ 15 h 177"/>
                      <a:gd name="T6" fmla="*/ 3 w 68"/>
                      <a:gd name="T7" fmla="*/ 11 h 177"/>
                      <a:gd name="T8" fmla="*/ 3 w 68"/>
                      <a:gd name="T9" fmla="*/ 9 h 177"/>
                      <a:gd name="T10" fmla="*/ 5 w 68"/>
                      <a:gd name="T11" fmla="*/ 8 h 177"/>
                      <a:gd name="T12" fmla="*/ 6 w 68"/>
                      <a:gd name="T13" fmla="*/ 6 h 177"/>
                      <a:gd name="T14" fmla="*/ 5 w 68"/>
                      <a:gd name="T15" fmla="*/ 5 h 177"/>
                      <a:gd name="T16" fmla="*/ 5 w 68"/>
                      <a:gd name="T17" fmla="*/ 4 h 177"/>
                      <a:gd name="T18" fmla="*/ 6 w 68"/>
                      <a:gd name="T19" fmla="*/ 2 h 177"/>
                      <a:gd name="T20" fmla="*/ 9 w 68"/>
                      <a:gd name="T21" fmla="*/ 0 h 177"/>
                      <a:gd name="T22" fmla="*/ 7 w 68"/>
                      <a:gd name="T23" fmla="*/ 3 h 177"/>
                      <a:gd name="T24" fmla="*/ 6 w 68"/>
                      <a:gd name="T25" fmla="*/ 5 h 177"/>
                      <a:gd name="T26" fmla="*/ 6 w 68"/>
                      <a:gd name="T27" fmla="*/ 7 h 177"/>
                      <a:gd name="T28" fmla="*/ 5 w 68"/>
                      <a:gd name="T29" fmla="*/ 8 h 177"/>
                      <a:gd name="T30" fmla="*/ 4 w 68"/>
                      <a:gd name="T31" fmla="*/ 9 h 177"/>
                      <a:gd name="T32" fmla="*/ 3 w 68"/>
                      <a:gd name="T33" fmla="*/ 11 h 177"/>
                      <a:gd name="T34" fmla="*/ 3 w 68"/>
                      <a:gd name="T35" fmla="*/ 15 h 177"/>
                      <a:gd name="T36" fmla="*/ 3 w 68"/>
                      <a:gd name="T37" fmla="*/ 17 h 177"/>
                      <a:gd name="T38" fmla="*/ 1 w 68"/>
                      <a:gd name="T39" fmla="*/ 19 h 177"/>
                      <a:gd name="T40" fmla="*/ 0 w 68"/>
                      <a:gd name="T41" fmla="*/ 22 h 17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8"/>
                      <a:gd name="T64" fmla="*/ 0 h 177"/>
                      <a:gd name="T65" fmla="*/ 68 w 68"/>
                      <a:gd name="T66" fmla="*/ 177 h 17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8" h="177">
                        <a:moveTo>
                          <a:pt x="0" y="177"/>
                        </a:moveTo>
                        <a:lnTo>
                          <a:pt x="18" y="143"/>
                        </a:lnTo>
                        <a:lnTo>
                          <a:pt x="26" y="120"/>
                        </a:lnTo>
                        <a:lnTo>
                          <a:pt x="24" y="94"/>
                        </a:lnTo>
                        <a:lnTo>
                          <a:pt x="29" y="75"/>
                        </a:lnTo>
                        <a:lnTo>
                          <a:pt x="40" y="65"/>
                        </a:lnTo>
                        <a:lnTo>
                          <a:pt x="48" y="54"/>
                        </a:lnTo>
                        <a:lnTo>
                          <a:pt x="46" y="43"/>
                        </a:lnTo>
                        <a:lnTo>
                          <a:pt x="44" y="38"/>
                        </a:lnTo>
                        <a:lnTo>
                          <a:pt x="53" y="19"/>
                        </a:lnTo>
                        <a:lnTo>
                          <a:pt x="68" y="0"/>
                        </a:lnTo>
                        <a:lnTo>
                          <a:pt x="59" y="30"/>
                        </a:lnTo>
                        <a:lnTo>
                          <a:pt x="55" y="41"/>
                        </a:lnTo>
                        <a:lnTo>
                          <a:pt x="55" y="58"/>
                        </a:lnTo>
                        <a:lnTo>
                          <a:pt x="46" y="71"/>
                        </a:lnTo>
                        <a:lnTo>
                          <a:pt x="37" y="79"/>
                        </a:lnTo>
                        <a:lnTo>
                          <a:pt x="31" y="94"/>
                        </a:lnTo>
                        <a:lnTo>
                          <a:pt x="31" y="120"/>
                        </a:lnTo>
                        <a:lnTo>
                          <a:pt x="24" y="136"/>
                        </a:lnTo>
                        <a:lnTo>
                          <a:pt x="14" y="157"/>
                        </a:lnTo>
                        <a:lnTo>
                          <a:pt x="0" y="177"/>
                        </a:lnTo>
                        <a:close/>
                      </a:path>
                    </a:pathLst>
                  </a:custGeom>
                  <a:solidFill>
                    <a:srgbClr val="603000"/>
                  </a:solidFill>
                  <a:ln w="9525">
                    <a:noFill/>
                    <a:round/>
                    <a:headEnd/>
                    <a:tailEnd/>
                  </a:ln>
                </p:spPr>
                <p:txBody>
                  <a:bodyPr/>
                  <a:lstStyle/>
                  <a:p>
                    <a:endParaRPr lang="es-ES"/>
                  </a:p>
                </p:txBody>
              </p:sp>
              <p:sp>
                <p:nvSpPr>
                  <p:cNvPr id="17640" name="Freeform 219"/>
                  <p:cNvSpPr>
                    <a:spLocks/>
                  </p:cNvSpPr>
                  <p:nvPr/>
                </p:nvSpPr>
                <p:spPr bwMode="auto">
                  <a:xfrm>
                    <a:off x="4723" y="1342"/>
                    <a:ext cx="6" cy="17"/>
                  </a:xfrm>
                  <a:custGeom>
                    <a:avLst/>
                    <a:gdLst>
                      <a:gd name="T0" fmla="*/ 2 w 11"/>
                      <a:gd name="T1" fmla="*/ 0 h 33"/>
                      <a:gd name="T2" fmla="*/ 1 w 11"/>
                      <a:gd name="T3" fmla="*/ 2 h 33"/>
                      <a:gd name="T4" fmla="*/ 0 w 11"/>
                      <a:gd name="T5" fmla="*/ 4 h 33"/>
                      <a:gd name="T6" fmla="*/ 0 w 11"/>
                      <a:gd name="T7" fmla="*/ 5 h 33"/>
                      <a:gd name="T8" fmla="*/ 1 w 11"/>
                      <a:gd name="T9" fmla="*/ 3 h 33"/>
                      <a:gd name="T10" fmla="*/ 2 w 11"/>
                      <a:gd name="T11" fmla="*/ 0 h 33"/>
                      <a:gd name="T12" fmla="*/ 0 60000 65536"/>
                      <a:gd name="T13" fmla="*/ 0 60000 65536"/>
                      <a:gd name="T14" fmla="*/ 0 60000 65536"/>
                      <a:gd name="T15" fmla="*/ 0 60000 65536"/>
                      <a:gd name="T16" fmla="*/ 0 60000 65536"/>
                      <a:gd name="T17" fmla="*/ 0 60000 65536"/>
                      <a:gd name="T18" fmla="*/ 0 w 11"/>
                      <a:gd name="T19" fmla="*/ 0 h 33"/>
                      <a:gd name="T20" fmla="*/ 11 w 11"/>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11" h="33">
                        <a:moveTo>
                          <a:pt x="11" y="0"/>
                        </a:moveTo>
                        <a:lnTo>
                          <a:pt x="3" y="11"/>
                        </a:lnTo>
                        <a:lnTo>
                          <a:pt x="0" y="25"/>
                        </a:lnTo>
                        <a:lnTo>
                          <a:pt x="0" y="33"/>
                        </a:lnTo>
                        <a:lnTo>
                          <a:pt x="7" y="19"/>
                        </a:lnTo>
                        <a:lnTo>
                          <a:pt x="11" y="0"/>
                        </a:lnTo>
                        <a:close/>
                      </a:path>
                    </a:pathLst>
                  </a:custGeom>
                  <a:solidFill>
                    <a:srgbClr val="603000"/>
                  </a:solidFill>
                  <a:ln w="9525">
                    <a:noFill/>
                    <a:round/>
                    <a:headEnd/>
                    <a:tailEnd/>
                  </a:ln>
                </p:spPr>
                <p:txBody>
                  <a:bodyPr/>
                  <a:lstStyle/>
                  <a:p>
                    <a:endParaRPr lang="es-ES"/>
                  </a:p>
                </p:txBody>
              </p:sp>
              <p:sp>
                <p:nvSpPr>
                  <p:cNvPr id="17641" name="Freeform 220"/>
                  <p:cNvSpPr>
                    <a:spLocks/>
                  </p:cNvSpPr>
                  <p:nvPr/>
                </p:nvSpPr>
                <p:spPr bwMode="auto">
                  <a:xfrm>
                    <a:off x="4736" y="1253"/>
                    <a:ext cx="43" cy="75"/>
                  </a:xfrm>
                  <a:custGeom>
                    <a:avLst/>
                    <a:gdLst>
                      <a:gd name="T0" fmla="*/ 0 w 85"/>
                      <a:gd name="T1" fmla="*/ 19 h 150"/>
                      <a:gd name="T2" fmla="*/ 0 w 85"/>
                      <a:gd name="T3" fmla="*/ 17 h 150"/>
                      <a:gd name="T4" fmla="*/ 1 w 85"/>
                      <a:gd name="T5" fmla="*/ 13 h 150"/>
                      <a:gd name="T6" fmla="*/ 2 w 85"/>
                      <a:gd name="T7" fmla="*/ 12 h 150"/>
                      <a:gd name="T8" fmla="*/ 3 w 85"/>
                      <a:gd name="T9" fmla="*/ 9 h 150"/>
                      <a:gd name="T10" fmla="*/ 6 w 85"/>
                      <a:gd name="T11" fmla="*/ 6 h 150"/>
                      <a:gd name="T12" fmla="*/ 7 w 85"/>
                      <a:gd name="T13" fmla="*/ 5 h 150"/>
                      <a:gd name="T14" fmla="*/ 7 w 85"/>
                      <a:gd name="T15" fmla="*/ 3 h 150"/>
                      <a:gd name="T16" fmla="*/ 8 w 85"/>
                      <a:gd name="T17" fmla="*/ 1 h 150"/>
                      <a:gd name="T18" fmla="*/ 10 w 85"/>
                      <a:gd name="T19" fmla="*/ 0 h 150"/>
                      <a:gd name="T20" fmla="*/ 11 w 85"/>
                      <a:gd name="T21" fmla="*/ 0 h 150"/>
                      <a:gd name="T22" fmla="*/ 10 w 85"/>
                      <a:gd name="T23" fmla="*/ 1 h 150"/>
                      <a:gd name="T24" fmla="*/ 9 w 85"/>
                      <a:gd name="T25" fmla="*/ 2 h 150"/>
                      <a:gd name="T26" fmla="*/ 9 w 85"/>
                      <a:gd name="T27" fmla="*/ 5 h 150"/>
                      <a:gd name="T28" fmla="*/ 9 w 85"/>
                      <a:gd name="T29" fmla="*/ 5 h 150"/>
                      <a:gd name="T30" fmla="*/ 8 w 85"/>
                      <a:gd name="T31" fmla="*/ 5 h 150"/>
                      <a:gd name="T32" fmla="*/ 7 w 85"/>
                      <a:gd name="T33" fmla="*/ 9 h 150"/>
                      <a:gd name="T34" fmla="*/ 5 w 85"/>
                      <a:gd name="T35" fmla="*/ 10 h 150"/>
                      <a:gd name="T36" fmla="*/ 3 w 85"/>
                      <a:gd name="T37" fmla="*/ 14 h 150"/>
                      <a:gd name="T38" fmla="*/ 0 w 85"/>
                      <a:gd name="T39" fmla="*/ 19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5"/>
                      <a:gd name="T61" fmla="*/ 0 h 150"/>
                      <a:gd name="T62" fmla="*/ 85 w 85"/>
                      <a:gd name="T63" fmla="*/ 150 h 15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5" h="150">
                        <a:moveTo>
                          <a:pt x="0" y="150"/>
                        </a:moveTo>
                        <a:lnTo>
                          <a:pt x="0" y="134"/>
                        </a:lnTo>
                        <a:lnTo>
                          <a:pt x="8" y="108"/>
                        </a:lnTo>
                        <a:lnTo>
                          <a:pt x="13" y="98"/>
                        </a:lnTo>
                        <a:lnTo>
                          <a:pt x="24" y="75"/>
                        </a:lnTo>
                        <a:lnTo>
                          <a:pt x="43" y="52"/>
                        </a:lnTo>
                        <a:lnTo>
                          <a:pt x="50" y="40"/>
                        </a:lnTo>
                        <a:lnTo>
                          <a:pt x="56" y="28"/>
                        </a:lnTo>
                        <a:lnTo>
                          <a:pt x="61" y="14"/>
                        </a:lnTo>
                        <a:lnTo>
                          <a:pt x="80" y="0"/>
                        </a:lnTo>
                        <a:lnTo>
                          <a:pt x="85" y="0"/>
                        </a:lnTo>
                        <a:lnTo>
                          <a:pt x="80" y="12"/>
                        </a:lnTo>
                        <a:lnTo>
                          <a:pt x="69" y="21"/>
                        </a:lnTo>
                        <a:lnTo>
                          <a:pt x="67" y="33"/>
                        </a:lnTo>
                        <a:lnTo>
                          <a:pt x="70" y="38"/>
                        </a:lnTo>
                        <a:lnTo>
                          <a:pt x="63" y="46"/>
                        </a:lnTo>
                        <a:lnTo>
                          <a:pt x="50" y="66"/>
                        </a:lnTo>
                        <a:lnTo>
                          <a:pt x="35" y="87"/>
                        </a:lnTo>
                        <a:lnTo>
                          <a:pt x="17" y="112"/>
                        </a:lnTo>
                        <a:lnTo>
                          <a:pt x="0" y="150"/>
                        </a:lnTo>
                        <a:close/>
                      </a:path>
                    </a:pathLst>
                  </a:custGeom>
                  <a:solidFill>
                    <a:srgbClr val="603000"/>
                  </a:solidFill>
                  <a:ln w="9525">
                    <a:noFill/>
                    <a:round/>
                    <a:headEnd/>
                    <a:tailEnd/>
                  </a:ln>
                </p:spPr>
                <p:txBody>
                  <a:bodyPr/>
                  <a:lstStyle/>
                  <a:p>
                    <a:endParaRPr lang="es-ES"/>
                  </a:p>
                </p:txBody>
              </p:sp>
              <p:sp>
                <p:nvSpPr>
                  <p:cNvPr id="17642" name="Freeform 221"/>
                  <p:cNvSpPr>
                    <a:spLocks/>
                  </p:cNvSpPr>
                  <p:nvPr/>
                </p:nvSpPr>
                <p:spPr bwMode="auto">
                  <a:xfrm>
                    <a:off x="4701" y="1392"/>
                    <a:ext cx="76" cy="28"/>
                  </a:xfrm>
                  <a:custGeom>
                    <a:avLst/>
                    <a:gdLst>
                      <a:gd name="T0" fmla="*/ 0 w 152"/>
                      <a:gd name="T1" fmla="*/ 6 h 56"/>
                      <a:gd name="T2" fmla="*/ 0 w 152"/>
                      <a:gd name="T3" fmla="*/ 7 h 56"/>
                      <a:gd name="T4" fmla="*/ 0 w 152"/>
                      <a:gd name="T5" fmla="*/ 7 h 56"/>
                      <a:gd name="T6" fmla="*/ 3 w 152"/>
                      <a:gd name="T7" fmla="*/ 6 h 56"/>
                      <a:gd name="T8" fmla="*/ 9 w 152"/>
                      <a:gd name="T9" fmla="*/ 5 h 56"/>
                      <a:gd name="T10" fmla="*/ 14 w 152"/>
                      <a:gd name="T11" fmla="*/ 3 h 56"/>
                      <a:gd name="T12" fmla="*/ 19 w 152"/>
                      <a:gd name="T13" fmla="*/ 0 h 56"/>
                      <a:gd name="T14" fmla="*/ 12 w 152"/>
                      <a:gd name="T15" fmla="*/ 3 h 56"/>
                      <a:gd name="T16" fmla="*/ 6 w 152"/>
                      <a:gd name="T17" fmla="*/ 5 h 56"/>
                      <a:gd name="T18" fmla="*/ 0 w 152"/>
                      <a:gd name="T19" fmla="*/ 6 h 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2"/>
                      <a:gd name="T31" fmla="*/ 0 h 56"/>
                      <a:gd name="T32" fmla="*/ 152 w 152"/>
                      <a:gd name="T33" fmla="*/ 56 h 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2" h="56">
                        <a:moveTo>
                          <a:pt x="0" y="46"/>
                        </a:moveTo>
                        <a:lnTo>
                          <a:pt x="0" y="52"/>
                        </a:lnTo>
                        <a:lnTo>
                          <a:pt x="0" y="56"/>
                        </a:lnTo>
                        <a:lnTo>
                          <a:pt x="24" y="45"/>
                        </a:lnTo>
                        <a:lnTo>
                          <a:pt x="72" y="35"/>
                        </a:lnTo>
                        <a:lnTo>
                          <a:pt x="118" y="18"/>
                        </a:lnTo>
                        <a:lnTo>
                          <a:pt x="152" y="0"/>
                        </a:lnTo>
                        <a:lnTo>
                          <a:pt x="102" y="18"/>
                        </a:lnTo>
                        <a:lnTo>
                          <a:pt x="52" y="33"/>
                        </a:lnTo>
                        <a:lnTo>
                          <a:pt x="0" y="46"/>
                        </a:lnTo>
                        <a:close/>
                      </a:path>
                    </a:pathLst>
                  </a:custGeom>
                  <a:solidFill>
                    <a:srgbClr val="603000"/>
                  </a:solidFill>
                  <a:ln w="9525">
                    <a:noFill/>
                    <a:round/>
                    <a:headEnd/>
                    <a:tailEnd/>
                  </a:ln>
                </p:spPr>
                <p:txBody>
                  <a:bodyPr/>
                  <a:lstStyle/>
                  <a:p>
                    <a:endParaRPr lang="es-ES"/>
                  </a:p>
                </p:txBody>
              </p:sp>
              <p:sp>
                <p:nvSpPr>
                  <p:cNvPr id="17643" name="Freeform 222"/>
                  <p:cNvSpPr>
                    <a:spLocks/>
                  </p:cNvSpPr>
                  <p:nvPr/>
                </p:nvSpPr>
                <p:spPr bwMode="auto">
                  <a:xfrm>
                    <a:off x="4611" y="1320"/>
                    <a:ext cx="4" cy="79"/>
                  </a:xfrm>
                  <a:custGeom>
                    <a:avLst/>
                    <a:gdLst>
                      <a:gd name="T0" fmla="*/ 0 w 9"/>
                      <a:gd name="T1" fmla="*/ 20 h 157"/>
                      <a:gd name="T2" fmla="*/ 0 w 9"/>
                      <a:gd name="T3" fmla="*/ 17 h 157"/>
                      <a:gd name="T4" fmla="*/ 0 w 9"/>
                      <a:gd name="T5" fmla="*/ 13 h 157"/>
                      <a:gd name="T6" fmla="*/ 0 w 9"/>
                      <a:gd name="T7" fmla="*/ 8 h 157"/>
                      <a:gd name="T8" fmla="*/ 0 w 9"/>
                      <a:gd name="T9" fmla="*/ 4 h 157"/>
                      <a:gd name="T10" fmla="*/ 0 w 9"/>
                      <a:gd name="T11" fmla="*/ 0 h 157"/>
                      <a:gd name="T12" fmla="*/ 1 w 9"/>
                      <a:gd name="T13" fmla="*/ 6 h 157"/>
                      <a:gd name="T14" fmla="*/ 1 w 9"/>
                      <a:gd name="T15" fmla="*/ 9 h 157"/>
                      <a:gd name="T16" fmla="*/ 1 w 9"/>
                      <a:gd name="T17" fmla="*/ 14 h 157"/>
                      <a:gd name="T18" fmla="*/ 0 w 9"/>
                      <a:gd name="T19" fmla="*/ 20 h 1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157"/>
                      <a:gd name="T32" fmla="*/ 9 w 9"/>
                      <a:gd name="T33" fmla="*/ 157 h 1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157">
                        <a:moveTo>
                          <a:pt x="3" y="157"/>
                        </a:moveTo>
                        <a:lnTo>
                          <a:pt x="0" y="131"/>
                        </a:lnTo>
                        <a:lnTo>
                          <a:pt x="0" y="97"/>
                        </a:lnTo>
                        <a:lnTo>
                          <a:pt x="0" y="63"/>
                        </a:lnTo>
                        <a:lnTo>
                          <a:pt x="0" y="31"/>
                        </a:lnTo>
                        <a:lnTo>
                          <a:pt x="5" y="0"/>
                        </a:lnTo>
                        <a:lnTo>
                          <a:pt x="9" y="41"/>
                        </a:lnTo>
                        <a:lnTo>
                          <a:pt x="9" y="68"/>
                        </a:lnTo>
                        <a:lnTo>
                          <a:pt x="9" y="110"/>
                        </a:lnTo>
                        <a:lnTo>
                          <a:pt x="3" y="157"/>
                        </a:lnTo>
                        <a:close/>
                      </a:path>
                    </a:pathLst>
                  </a:custGeom>
                  <a:solidFill>
                    <a:srgbClr val="603000"/>
                  </a:solidFill>
                  <a:ln w="9525">
                    <a:noFill/>
                    <a:round/>
                    <a:headEnd/>
                    <a:tailEnd/>
                  </a:ln>
                </p:spPr>
                <p:txBody>
                  <a:bodyPr/>
                  <a:lstStyle/>
                  <a:p>
                    <a:endParaRPr lang="es-ES"/>
                  </a:p>
                </p:txBody>
              </p:sp>
              <p:sp>
                <p:nvSpPr>
                  <p:cNvPr id="17644" name="Freeform 223"/>
                  <p:cNvSpPr>
                    <a:spLocks/>
                  </p:cNvSpPr>
                  <p:nvPr/>
                </p:nvSpPr>
                <p:spPr bwMode="auto">
                  <a:xfrm>
                    <a:off x="4602" y="1356"/>
                    <a:ext cx="2" cy="31"/>
                  </a:xfrm>
                  <a:custGeom>
                    <a:avLst/>
                    <a:gdLst>
                      <a:gd name="T0" fmla="*/ 0 w 6"/>
                      <a:gd name="T1" fmla="*/ 8 h 61"/>
                      <a:gd name="T2" fmla="*/ 0 w 6"/>
                      <a:gd name="T3" fmla="*/ 4 h 61"/>
                      <a:gd name="T4" fmla="*/ 0 w 6"/>
                      <a:gd name="T5" fmla="*/ 0 h 61"/>
                      <a:gd name="T6" fmla="*/ 0 w 6"/>
                      <a:gd name="T7" fmla="*/ 1 h 61"/>
                      <a:gd name="T8" fmla="*/ 0 w 6"/>
                      <a:gd name="T9" fmla="*/ 5 h 61"/>
                      <a:gd name="T10" fmla="*/ 0 w 6"/>
                      <a:gd name="T11" fmla="*/ 8 h 61"/>
                      <a:gd name="T12" fmla="*/ 0 60000 65536"/>
                      <a:gd name="T13" fmla="*/ 0 60000 65536"/>
                      <a:gd name="T14" fmla="*/ 0 60000 65536"/>
                      <a:gd name="T15" fmla="*/ 0 60000 65536"/>
                      <a:gd name="T16" fmla="*/ 0 60000 65536"/>
                      <a:gd name="T17" fmla="*/ 0 60000 65536"/>
                      <a:gd name="T18" fmla="*/ 0 w 6"/>
                      <a:gd name="T19" fmla="*/ 0 h 61"/>
                      <a:gd name="T20" fmla="*/ 6 w 6"/>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6" h="61">
                        <a:moveTo>
                          <a:pt x="0" y="61"/>
                        </a:moveTo>
                        <a:lnTo>
                          <a:pt x="6" y="31"/>
                        </a:lnTo>
                        <a:lnTo>
                          <a:pt x="6" y="0"/>
                        </a:lnTo>
                        <a:lnTo>
                          <a:pt x="0" y="7"/>
                        </a:lnTo>
                        <a:lnTo>
                          <a:pt x="0" y="35"/>
                        </a:lnTo>
                        <a:lnTo>
                          <a:pt x="0" y="61"/>
                        </a:lnTo>
                        <a:close/>
                      </a:path>
                    </a:pathLst>
                  </a:custGeom>
                  <a:solidFill>
                    <a:srgbClr val="603000"/>
                  </a:solidFill>
                  <a:ln w="9525">
                    <a:noFill/>
                    <a:round/>
                    <a:headEnd/>
                    <a:tailEnd/>
                  </a:ln>
                </p:spPr>
                <p:txBody>
                  <a:bodyPr/>
                  <a:lstStyle/>
                  <a:p>
                    <a:endParaRPr lang="es-ES"/>
                  </a:p>
                </p:txBody>
              </p:sp>
              <p:sp>
                <p:nvSpPr>
                  <p:cNvPr id="17645" name="Freeform 224"/>
                  <p:cNvSpPr>
                    <a:spLocks/>
                  </p:cNvSpPr>
                  <p:nvPr/>
                </p:nvSpPr>
                <p:spPr bwMode="auto">
                  <a:xfrm>
                    <a:off x="4603" y="1287"/>
                    <a:ext cx="7" cy="77"/>
                  </a:xfrm>
                  <a:custGeom>
                    <a:avLst/>
                    <a:gdLst>
                      <a:gd name="T0" fmla="*/ 1 w 15"/>
                      <a:gd name="T1" fmla="*/ 19 h 155"/>
                      <a:gd name="T2" fmla="*/ 0 w 15"/>
                      <a:gd name="T3" fmla="*/ 15 h 155"/>
                      <a:gd name="T4" fmla="*/ 0 w 15"/>
                      <a:gd name="T5" fmla="*/ 12 h 155"/>
                      <a:gd name="T6" fmla="*/ 0 w 15"/>
                      <a:gd name="T7" fmla="*/ 8 h 155"/>
                      <a:gd name="T8" fmla="*/ 0 w 15"/>
                      <a:gd name="T9" fmla="*/ 5 h 155"/>
                      <a:gd name="T10" fmla="*/ 0 w 15"/>
                      <a:gd name="T11" fmla="*/ 2 h 155"/>
                      <a:gd name="T12" fmla="*/ 1 w 15"/>
                      <a:gd name="T13" fmla="*/ 0 h 155"/>
                      <a:gd name="T14" fmla="*/ 1 w 15"/>
                      <a:gd name="T15" fmla="*/ 4 h 155"/>
                      <a:gd name="T16" fmla="*/ 1 w 15"/>
                      <a:gd name="T17" fmla="*/ 8 h 155"/>
                      <a:gd name="T18" fmla="*/ 1 w 15"/>
                      <a:gd name="T19" fmla="*/ 11 h 155"/>
                      <a:gd name="T20" fmla="*/ 1 w 15"/>
                      <a:gd name="T21" fmla="*/ 15 h 155"/>
                      <a:gd name="T22" fmla="*/ 1 w 15"/>
                      <a:gd name="T23" fmla="*/ 19 h 1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55"/>
                      <a:gd name="T38" fmla="*/ 15 w 15"/>
                      <a:gd name="T39" fmla="*/ 155 h 1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55">
                        <a:moveTo>
                          <a:pt x="9" y="155"/>
                        </a:moveTo>
                        <a:lnTo>
                          <a:pt x="0" y="127"/>
                        </a:lnTo>
                        <a:lnTo>
                          <a:pt x="0" y="100"/>
                        </a:lnTo>
                        <a:lnTo>
                          <a:pt x="0" y="66"/>
                        </a:lnTo>
                        <a:lnTo>
                          <a:pt x="2" y="42"/>
                        </a:lnTo>
                        <a:lnTo>
                          <a:pt x="7" y="23"/>
                        </a:lnTo>
                        <a:lnTo>
                          <a:pt x="15" y="0"/>
                        </a:lnTo>
                        <a:lnTo>
                          <a:pt x="15" y="34"/>
                        </a:lnTo>
                        <a:lnTo>
                          <a:pt x="9" y="66"/>
                        </a:lnTo>
                        <a:lnTo>
                          <a:pt x="9" y="90"/>
                        </a:lnTo>
                        <a:lnTo>
                          <a:pt x="9" y="121"/>
                        </a:lnTo>
                        <a:lnTo>
                          <a:pt x="9" y="155"/>
                        </a:lnTo>
                        <a:close/>
                      </a:path>
                    </a:pathLst>
                  </a:custGeom>
                  <a:solidFill>
                    <a:srgbClr val="603000"/>
                  </a:solidFill>
                  <a:ln w="9525">
                    <a:noFill/>
                    <a:round/>
                    <a:headEnd/>
                    <a:tailEnd/>
                  </a:ln>
                </p:spPr>
                <p:txBody>
                  <a:bodyPr/>
                  <a:lstStyle/>
                  <a:p>
                    <a:endParaRPr lang="es-ES"/>
                  </a:p>
                </p:txBody>
              </p:sp>
              <p:sp>
                <p:nvSpPr>
                  <p:cNvPr id="17646" name="Freeform 225"/>
                  <p:cNvSpPr>
                    <a:spLocks/>
                  </p:cNvSpPr>
                  <p:nvPr/>
                </p:nvSpPr>
                <p:spPr bwMode="auto">
                  <a:xfrm>
                    <a:off x="4598" y="1256"/>
                    <a:ext cx="11" cy="89"/>
                  </a:xfrm>
                  <a:custGeom>
                    <a:avLst/>
                    <a:gdLst>
                      <a:gd name="T0" fmla="*/ 1 w 22"/>
                      <a:gd name="T1" fmla="*/ 23 h 176"/>
                      <a:gd name="T2" fmla="*/ 1 w 22"/>
                      <a:gd name="T3" fmla="*/ 20 h 176"/>
                      <a:gd name="T4" fmla="*/ 1 w 22"/>
                      <a:gd name="T5" fmla="*/ 17 h 176"/>
                      <a:gd name="T6" fmla="*/ 1 w 22"/>
                      <a:gd name="T7" fmla="*/ 15 h 176"/>
                      <a:gd name="T8" fmla="*/ 1 w 22"/>
                      <a:gd name="T9" fmla="*/ 12 h 176"/>
                      <a:gd name="T10" fmla="*/ 1 w 22"/>
                      <a:gd name="T11" fmla="*/ 10 h 176"/>
                      <a:gd name="T12" fmla="*/ 2 w 22"/>
                      <a:gd name="T13" fmla="*/ 9 h 176"/>
                      <a:gd name="T14" fmla="*/ 3 w 22"/>
                      <a:gd name="T15" fmla="*/ 7 h 176"/>
                      <a:gd name="T16" fmla="*/ 3 w 22"/>
                      <a:gd name="T17" fmla="*/ 6 h 176"/>
                      <a:gd name="T18" fmla="*/ 1 w 22"/>
                      <a:gd name="T19" fmla="*/ 5 h 176"/>
                      <a:gd name="T20" fmla="*/ 1 w 22"/>
                      <a:gd name="T21" fmla="*/ 3 h 176"/>
                      <a:gd name="T22" fmla="*/ 1 w 22"/>
                      <a:gd name="T23" fmla="*/ 0 h 176"/>
                      <a:gd name="T24" fmla="*/ 1 w 22"/>
                      <a:gd name="T25" fmla="*/ 3 h 176"/>
                      <a:gd name="T26" fmla="*/ 1 w 22"/>
                      <a:gd name="T27" fmla="*/ 5 h 176"/>
                      <a:gd name="T28" fmla="*/ 1 w 22"/>
                      <a:gd name="T29" fmla="*/ 6 h 176"/>
                      <a:gd name="T30" fmla="*/ 1 w 22"/>
                      <a:gd name="T31" fmla="*/ 8 h 176"/>
                      <a:gd name="T32" fmla="*/ 1 w 22"/>
                      <a:gd name="T33" fmla="*/ 10 h 176"/>
                      <a:gd name="T34" fmla="*/ 0 w 22"/>
                      <a:gd name="T35" fmla="*/ 12 h 176"/>
                      <a:gd name="T36" fmla="*/ 0 w 22"/>
                      <a:gd name="T37" fmla="*/ 17 h 176"/>
                      <a:gd name="T38" fmla="*/ 0 w 22"/>
                      <a:gd name="T39" fmla="*/ 20 h 176"/>
                      <a:gd name="T40" fmla="*/ 1 w 22"/>
                      <a:gd name="T41" fmla="*/ 23 h 1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2"/>
                      <a:gd name="T64" fmla="*/ 0 h 176"/>
                      <a:gd name="T65" fmla="*/ 22 w 22"/>
                      <a:gd name="T66" fmla="*/ 176 h 17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2" h="176">
                        <a:moveTo>
                          <a:pt x="2" y="176"/>
                        </a:moveTo>
                        <a:lnTo>
                          <a:pt x="4" y="153"/>
                        </a:lnTo>
                        <a:lnTo>
                          <a:pt x="2" y="133"/>
                        </a:lnTo>
                        <a:lnTo>
                          <a:pt x="4" y="115"/>
                        </a:lnTo>
                        <a:lnTo>
                          <a:pt x="5" y="91"/>
                        </a:lnTo>
                        <a:lnTo>
                          <a:pt x="7" y="78"/>
                        </a:lnTo>
                        <a:lnTo>
                          <a:pt x="16" y="70"/>
                        </a:lnTo>
                        <a:lnTo>
                          <a:pt x="22" y="56"/>
                        </a:lnTo>
                        <a:lnTo>
                          <a:pt x="18" y="45"/>
                        </a:lnTo>
                        <a:lnTo>
                          <a:pt x="9" y="39"/>
                        </a:lnTo>
                        <a:lnTo>
                          <a:pt x="7" y="22"/>
                        </a:lnTo>
                        <a:lnTo>
                          <a:pt x="9" y="0"/>
                        </a:lnTo>
                        <a:lnTo>
                          <a:pt x="5" y="17"/>
                        </a:lnTo>
                        <a:lnTo>
                          <a:pt x="5" y="36"/>
                        </a:lnTo>
                        <a:lnTo>
                          <a:pt x="7" y="43"/>
                        </a:lnTo>
                        <a:lnTo>
                          <a:pt x="11" y="57"/>
                        </a:lnTo>
                        <a:lnTo>
                          <a:pt x="5" y="77"/>
                        </a:lnTo>
                        <a:lnTo>
                          <a:pt x="0" y="94"/>
                        </a:lnTo>
                        <a:lnTo>
                          <a:pt x="0" y="129"/>
                        </a:lnTo>
                        <a:lnTo>
                          <a:pt x="0" y="153"/>
                        </a:lnTo>
                        <a:lnTo>
                          <a:pt x="2" y="176"/>
                        </a:lnTo>
                        <a:close/>
                      </a:path>
                    </a:pathLst>
                  </a:custGeom>
                  <a:solidFill>
                    <a:srgbClr val="603000"/>
                  </a:solidFill>
                  <a:ln w="9525">
                    <a:noFill/>
                    <a:round/>
                    <a:headEnd/>
                    <a:tailEnd/>
                  </a:ln>
                </p:spPr>
                <p:txBody>
                  <a:bodyPr/>
                  <a:lstStyle/>
                  <a:p>
                    <a:endParaRPr lang="es-ES"/>
                  </a:p>
                </p:txBody>
              </p:sp>
              <p:sp>
                <p:nvSpPr>
                  <p:cNvPr id="17647" name="Freeform 226"/>
                  <p:cNvSpPr>
                    <a:spLocks/>
                  </p:cNvSpPr>
                  <p:nvPr/>
                </p:nvSpPr>
                <p:spPr bwMode="auto">
                  <a:xfrm>
                    <a:off x="4606" y="1254"/>
                    <a:ext cx="11" cy="64"/>
                  </a:xfrm>
                  <a:custGeom>
                    <a:avLst/>
                    <a:gdLst>
                      <a:gd name="T0" fmla="*/ 1 w 23"/>
                      <a:gd name="T1" fmla="*/ 16 h 129"/>
                      <a:gd name="T2" fmla="*/ 1 w 23"/>
                      <a:gd name="T3" fmla="*/ 13 h 129"/>
                      <a:gd name="T4" fmla="*/ 1 w 23"/>
                      <a:gd name="T5" fmla="*/ 9 h 129"/>
                      <a:gd name="T6" fmla="*/ 1 w 23"/>
                      <a:gd name="T7" fmla="*/ 6 h 129"/>
                      <a:gd name="T8" fmla="*/ 0 w 23"/>
                      <a:gd name="T9" fmla="*/ 4 h 129"/>
                      <a:gd name="T10" fmla="*/ 0 w 23"/>
                      <a:gd name="T11" fmla="*/ 2 h 129"/>
                      <a:gd name="T12" fmla="*/ 1 w 23"/>
                      <a:gd name="T13" fmla="*/ 0 h 129"/>
                      <a:gd name="T14" fmla="*/ 1 w 23"/>
                      <a:gd name="T15" fmla="*/ 3 h 129"/>
                      <a:gd name="T16" fmla="*/ 1 w 23"/>
                      <a:gd name="T17" fmla="*/ 6 h 129"/>
                      <a:gd name="T18" fmla="*/ 2 w 23"/>
                      <a:gd name="T19" fmla="*/ 9 h 129"/>
                      <a:gd name="T20" fmla="*/ 1 w 23"/>
                      <a:gd name="T21" fmla="*/ 16 h 1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129"/>
                      <a:gd name="T35" fmla="*/ 23 w 23"/>
                      <a:gd name="T36" fmla="*/ 129 h 1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129">
                        <a:moveTo>
                          <a:pt x="12" y="129"/>
                        </a:moveTo>
                        <a:lnTo>
                          <a:pt x="13" y="104"/>
                        </a:lnTo>
                        <a:lnTo>
                          <a:pt x="13" y="76"/>
                        </a:lnTo>
                        <a:lnTo>
                          <a:pt x="8" y="53"/>
                        </a:lnTo>
                        <a:lnTo>
                          <a:pt x="0" y="39"/>
                        </a:lnTo>
                        <a:lnTo>
                          <a:pt x="2" y="20"/>
                        </a:lnTo>
                        <a:lnTo>
                          <a:pt x="8" y="0"/>
                        </a:lnTo>
                        <a:lnTo>
                          <a:pt x="10" y="24"/>
                        </a:lnTo>
                        <a:lnTo>
                          <a:pt x="13" y="49"/>
                        </a:lnTo>
                        <a:lnTo>
                          <a:pt x="23" y="79"/>
                        </a:lnTo>
                        <a:lnTo>
                          <a:pt x="12" y="129"/>
                        </a:lnTo>
                        <a:close/>
                      </a:path>
                    </a:pathLst>
                  </a:custGeom>
                  <a:solidFill>
                    <a:srgbClr val="603000"/>
                  </a:solidFill>
                  <a:ln w="9525">
                    <a:noFill/>
                    <a:round/>
                    <a:headEnd/>
                    <a:tailEnd/>
                  </a:ln>
                </p:spPr>
                <p:txBody>
                  <a:bodyPr/>
                  <a:lstStyle/>
                  <a:p>
                    <a:endParaRPr lang="es-ES"/>
                  </a:p>
                </p:txBody>
              </p:sp>
              <p:sp>
                <p:nvSpPr>
                  <p:cNvPr id="17648" name="Freeform 227"/>
                  <p:cNvSpPr>
                    <a:spLocks/>
                  </p:cNvSpPr>
                  <p:nvPr/>
                </p:nvSpPr>
                <p:spPr bwMode="auto">
                  <a:xfrm>
                    <a:off x="4691" y="1275"/>
                    <a:ext cx="31" cy="58"/>
                  </a:xfrm>
                  <a:custGeom>
                    <a:avLst/>
                    <a:gdLst>
                      <a:gd name="T0" fmla="*/ 0 w 63"/>
                      <a:gd name="T1" fmla="*/ 0 h 115"/>
                      <a:gd name="T2" fmla="*/ 0 w 63"/>
                      <a:gd name="T3" fmla="*/ 3 h 115"/>
                      <a:gd name="T4" fmla="*/ 2 w 63"/>
                      <a:gd name="T5" fmla="*/ 7 h 115"/>
                      <a:gd name="T6" fmla="*/ 4 w 63"/>
                      <a:gd name="T7" fmla="*/ 11 h 115"/>
                      <a:gd name="T8" fmla="*/ 5 w 63"/>
                      <a:gd name="T9" fmla="*/ 14 h 115"/>
                      <a:gd name="T10" fmla="*/ 5 w 63"/>
                      <a:gd name="T11" fmla="*/ 15 h 115"/>
                      <a:gd name="T12" fmla="*/ 6 w 63"/>
                      <a:gd name="T13" fmla="*/ 15 h 115"/>
                      <a:gd name="T14" fmla="*/ 7 w 63"/>
                      <a:gd name="T15" fmla="*/ 14 h 115"/>
                      <a:gd name="T16" fmla="*/ 6 w 63"/>
                      <a:gd name="T17" fmla="*/ 13 h 115"/>
                      <a:gd name="T18" fmla="*/ 6 w 63"/>
                      <a:gd name="T19" fmla="*/ 11 h 115"/>
                      <a:gd name="T20" fmla="*/ 4 w 63"/>
                      <a:gd name="T21" fmla="*/ 9 h 115"/>
                      <a:gd name="T22" fmla="*/ 3 w 63"/>
                      <a:gd name="T23" fmla="*/ 7 h 115"/>
                      <a:gd name="T24" fmla="*/ 2 w 63"/>
                      <a:gd name="T25" fmla="*/ 5 h 115"/>
                      <a:gd name="T26" fmla="*/ 0 w 63"/>
                      <a:gd name="T27" fmla="*/ 0 h 11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3"/>
                      <a:gd name="T43" fmla="*/ 0 h 115"/>
                      <a:gd name="T44" fmla="*/ 63 w 63"/>
                      <a:gd name="T45" fmla="*/ 115 h 11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3" h="115">
                        <a:moveTo>
                          <a:pt x="0" y="0"/>
                        </a:moveTo>
                        <a:lnTo>
                          <a:pt x="6" y="22"/>
                        </a:lnTo>
                        <a:lnTo>
                          <a:pt x="20" y="54"/>
                        </a:lnTo>
                        <a:lnTo>
                          <a:pt x="35" y="88"/>
                        </a:lnTo>
                        <a:lnTo>
                          <a:pt x="42" y="106"/>
                        </a:lnTo>
                        <a:lnTo>
                          <a:pt x="46" y="113"/>
                        </a:lnTo>
                        <a:lnTo>
                          <a:pt x="54" y="115"/>
                        </a:lnTo>
                        <a:lnTo>
                          <a:pt x="63" y="106"/>
                        </a:lnTo>
                        <a:lnTo>
                          <a:pt x="55" y="101"/>
                        </a:lnTo>
                        <a:lnTo>
                          <a:pt x="48" y="85"/>
                        </a:lnTo>
                        <a:lnTo>
                          <a:pt x="37" y="72"/>
                        </a:lnTo>
                        <a:lnTo>
                          <a:pt x="24" y="51"/>
                        </a:lnTo>
                        <a:lnTo>
                          <a:pt x="17" y="36"/>
                        </a:lnTo>
                        <a:lnTo>
                          <a:pt x="0" y="0"/>
                        </a:lnTo>
                        <a:close/>
                      </a:path>
                    </a:pathLst>
                  </a:custGeom>
                  <a:solidFill>
                    <a:srgbClr val="603000"/>
                  </a:solidFill>
                  <a:ln w="9525">
                    <a:noFill/>
                    <a:round/>
                    <a:headEnd/>
                    <a:tailEnd/>
                  </a:ln>
                </p:spPr>
                <p:txBody>
                  <a:bodyPr/>
                  <a:lstStyle/>
                  <a:p>
                    <a:endParaRPr lang="es-ES"/>
                  </a:p>
                </p:txBody>
              </p:sp>
              <p:sp>
                <p:nvSpPr>
                  <p:cNvPr id="17649" name="Freeform 228"/>
                  <p:cNvSpPr>
                    <a:spLocks/>
                  </p:cNvSpPr>
                  <p:nvPr/>
                </p:nvSpPr>
                <p:spPr bwMode="auto">
                  <a:xfrm>
                    <a:off x="4610" y="1169"/>
                    <a:ext cx="11" cy="96"/>
                  </a:xfrm>
                  <a:custGeom>
                    <a:avLst/>
                    <a:gdLst>
                      <a:gd name="T0" fmla="*/ 1 w 22"/>
                      <a:gd name="T1" fmla="*/ 24 h 192"/>
                      <a:gd name="T2" fmla="*/ 1 w 22"/>
                      <a:gd name="T3" fmla="*/ 21 h 192"/>
                      <a:gd name="T4" fmla="*/ 0 w 22"/>
                      <a:gd name="T5" fmla="*/ 18 h 192"/>
                      <a:gd name="T6" fmla="*/ 0 w 22"/>
                      <a:gd name="T7" fmla="*/ 14 h 192"/>
                      <a:gd name="T8" fmla="*/ 1 w 22"/>
                      <a:gd name="T9" fmla="*/ 10 h 192"/>
                      <a:gd name="T10" fmla="*/ 1 w 22"/>
                      <a:gd name="T11" fmla="*/ 6 h 192"/>
                      <a:gd name="T12" fmla="*/ 1 w 22"/>
                      <a:gd name="T13" fmla="*/ 3 h 192"/>
                      <a:gd name="T14" fmla="*/ 1 w 22"/>
                      <a:gd name="T15" fmla="*/ 0 h 192"/>
                      <a:gd name="T16" fmla="*/ 3 w 22"/>
                      <a:gd name="T17" fmla="*/ 6 h 192"/>
                      <a:gd name="T18" fmla="*/ 2 w 22"/>
                      <a:gd name="T19" fmla="*/ 11 h 192"/>
                      <a:gd name="T20" fmla="*/ 1 w 22"/>
                      <a:gd name="T21" fmla="*/ 14 h 192"/>
                      <a:gd name="T22" fmla="*/ 1 w 22"/>
                      <a:gd name="T23" fmla="*/ 20 h 192"/>
                      <a:gd name="T24" fmla="*/ 1 w 22"/>
                      <a:gd name="T25" fmla="*/ 24 h 1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192"/>
                      <a:gd name="T41" fmla="*/ 22 w 22"/>
                      <a:gd name="T42" fmla="*/ 192 h 19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192">
                        <a:moveTo>
                          <a:pt x="5" y="192"/>
                        </a:moveTo>
                        <a:lnTo>
                          <a:pt x="5" y="167"/>
                        </a:lnTo>
                        <a:lnTo>
                          <a:pt x="0" y="144"/>
                        </a:lnTo>
                        <a:lnTo>
                          <a:pt x="0" y="118"/>
                        </a:lnTo>
                        <a:lnTo>
                          <a:pt x="5" y="77"/>
                        </a:lnTo>
                        <a:lnTo>
                          <a:pt x="11" y="55"/>
                        </a:lnTo>
                        <a:lnTo>
                          <a:pt x="15" y="28"/>
                        </a:lnTo>
                        <a:lnTo>
                          <a:pt x="15" y="0"/>
                        </a:lnTo>
                        <a:lnTo>
                          <a:pt x="22" y="48"/>
                        </a:lnTo>
                        <a:lnTo>
                          <a:pt x="16" y="83"/>
                        </a:lnTo>
                        <a:lnTo>
                          <a:pt x="9" y="115"/>
                        </a:lnTo>
                        <a:lnTo>
                          <a:pt x="9" y="156"/>
                        </a:lnTo>
                        <a:lnTo>
                          <a:pt x="5" y="192"/>
                        </a:lnTo>
                        <a:close/>
                      </a:path>
                    </a:pathLst>
                  </a:custGeom>
                  <a:solidFill>
                    <a:srgbClr val="603000"/>
                  </a:solidFill>
                  <a:ln w="9525">
                    <a:noFill/>
                    <a:round/>
                    <a:headEnd/>
                    <a:tailEnd/>
                  </a:ln>
                </p:spPr>
                <p:txBody>
                  <a:bodyPr/>
                  <a:lstStyle/>
                  <a:p>
                    <a:endParaRPr lang="es-ES"/>
                  </a:p>
                </p:txBody>
              </p:sp>
              <p:sp>
                <p:nvSpPr>
                  <p:cNvPr id="17650" name="Freeform 229"/>
                  <p:cNvSpPr>
                    <a:spLocks/>
                  </p:cNvSpPr>
                  <p:nvPr/>
                </p:nvSpPr>
                <p:spPr bwMode="auto">
                  <a:xfrm>
                    <a:off x="4601" y="1191"/>
                    <a:ext cx="10" cy="65"/>
                  </a:xfrm>
                  <a:custGeom>
                    <a:avLst/>
                    <a:gdLst>
                      <a:gd name="T0" fmla="*/ 1 w 21"/>
                      <a:gd name="T1" fmla="*/ 16 h 130"/>
                      <a:gd name="T2" fmla="*/ 1 w 21"/>
                      <a:gd name="T3" fmla="*/ 15 h 130"/>
                      <a:gd name="T4" fmla="*/ 1 w 21"/>
                      <a:gd name="T5" fmla="*/ 11 h 130"/>
                      <a:gd name="T6" fmla="*/ 1 w 21"/>
                      <a:gd name="T7" fmla="*/ 7 h 130"/>
                      <a:gd name="T8" fmla="*/ 2 w 21"/>
                      <a:gd name="T9" fmla="*/ 3 h 130"/>
                      <a:gd name="T10" fmla="*/ 2 w 21"/>
                      <a:gd name="T11" fmla="*/ 0 h 130"/>
                      <a:gd name="T12" fmla="*/ 0 w 21"/>
                      <a:gd name="T13" fmla="*/ 5 h 130"/>
                      <a:gd name="T14" fmla="*/ 0 w 21"/>
                      <a:gd name="T15" fmla="*/ 10 h 130"/>
                      <a:gd name="T16" fmla="*/ 0 w 21"/>
                      <a:gd name="T17" fmla="*/ 13 h 130"/>
                      <a:gd name="T18" fmla="*/ 1 w 21"/>
                      <a:gd name="T19" fmla="*/ 16 h 1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130"/>
                      <a:gd name="T32" fmla="*/ 21 w 21"/>
                      <a:gd name="T33" fmla="*/ 130 h 1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130">
                        <a:moveTo>
                          <a:pt x="8" y="130"/>
                        </a:moveTo>
                        <a:lnTo>
                          <a:pt x="10" y="121"/>
                        </a:lnTo>
                        <a:lnTo>
                          <a:pt x="10" y="91"/>
                        </a:lnTo>
                        <a:lnTo>
                          <a:pt x="10" y="57"/>
                        </a:lnTo>
                        <a:lnTo>
                          <a:pt x="21" y="24"/>
                        </a:lnTo>
                        <a:lnTo>
                          <a:pt x="19" y="0"/>
                        </a:lnTo>
                        <a:lnTo>
                          <a:pt x="2" y="45"/>
                        </a:lnTo>
                        <a:lnTo>
                          <a:pt x="0" y="81"/>
                        </a:lnTo>
                        <a:lnTo>
                          <a:pt x="2" y="111"/>
                        </a:lnTo>
                        <a:lnTo>
                          <a:pt x="8" y="130"/>
                        </a:lnTo>
                        <a:close/>
                      </a:path>
                    </a:pathLst>
                  </a:custGeom>
                  <a:solidFill>
                    <a:srgbClr val="603000"/>
                  </a:solidFill>
                  <a:ln w="9525">
                    <a:noFill/>
                    <a:round/>
                    <a:headEnd/>
                    <a:tailEnd/>
                  </a:ln>
                </p:spPr>
                <p:txBody>
                  <a:bodyPr/>
                  <a:lstStyle/>
                  <a:p>
                    <a:endParaRPr lang="es-ES"/>
                  </a:p>
                </p:txBody>
              </p:sp>
              <p:sp>
                <p:nvSpPr>
                  <p:cNvPr id="17651" name="Freeform 230"/>
                  <p:cNvSpPr>
                    <a:spLocks/>
                  </p:cNvSpPr>
                  <p:nvPr/>
                </p:nvSpPr>
                <p:spPr bwMode="auto">
                  <a:xfrm>
                    <a:off x="4608" y="1120"/>
                    <a:ext cx="19" cy="68"/>
                  </a:xfrm>
                  <a:custGeom>
                    <a:avLst/>
                    <a:gdLst>
                      <a:gd name="T0" fmla="*/ 0 w 37"/>
                      <a:gd name="T1" fmla="*/ 18 h 134"/>
                      <a:gd name="T2" fmla="*/ 1 w 37"/>
                      <a:gd name="T3" fmla="*/ 15 h 134"/>
                      <a:gd name="T4" fmla="*/ 1 w 37"/>
                      <a:gd name="T5" fmla="*/ 12 h 134"/>
                      <a:gd name="T6" fmla="*/ 2 w 37"/>
                      <a:gd name="T7" fmla="*/ 8 h 134"/>
                      <a:gd name="T8" fmla="*/ 3 w 37"/>
                      <a:gd name="T9" fmla="*/ 7 h 134"/>
                      <a:gd name="T10" fmla="*/ 3 w 37"/>
                      <a:gd name="T11" fmla="*/ 5 h 134"/>
                      <a:gd name="T12" fmla="*/ 4 w 37"/>
                      <a:gd name="T13" fmla="*/ 3 h 134"/>
                      <a:gd name="T14" fmla="*/ 5 w 37"/>
                      <a:gd name="T15" fmla="*/ 0 h 134"/>
                      <a:gd name="T16" fmla="*/ 4 w 37"/>
                      <a:gd name="T17" fmla="*/ 6 h 134"/>
                      <a:gd name="T18" fmla="*/ 4 w 37"/>
                      <a:gd name="T19" fmla="*/ 9 h 134"/>
                      <a:gd name="T20" fmla="*/ 3 w 37"/>
                      <a:gd name="T21" fmla="*/ 12 h 134"/>
                      <a:gd name="T22" fmla="*/ 0 w 37"/>
                      <a:gd name="T23" fmla="*/ 18 h 1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7"/>
                      <a:gd name="T37" fmla="*/ 0 h 134"/>
                      <a:gd name="T38" fmla="*/ 37 w 37"/>
                      <a:gd name="T39" fmla="*/ 134 h 1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7" h="134">
                        <a:moveTo>
                          <a:pt x="0" y="134"/>
                        </a:moveTo>
                        <a:lnTo>
                          <a:pt x="2" y="113"/>
                        </a:lnTo>
                        <a:lnTo>
                          <a:pt x="8" y="92"/>
                        </a:lnTo>
                        <a:lnTo>
                          <a:pt x="15" y="62"/>
                        </a:lnTo>
                        <a:lnTo>
                          <a:pt x="20" y="50"/>
                        </a:lnTo>
                        <a:lnTo>
                          <a:pt x="20" y="35"/>
                        </a:lnTo>
                        <a:lnTo>
                          <a:pt x="26" y="24"/>
                        </a:lnTo>
                        <a:lnTo>
                          <a:pt x="37" y="0"/>
                        </a:lnTo>
                        <a:lnTo>
                          <a:pt x="32" y="42"/>
                        </a:lnTo>
                        <a:lnTo>
                          <a:pt x="26" y="71"/>
                        </a:lnTo>
                        <a:lnTo>
                          <a:pt x="17" y="95"/>
                        </a:lnTo>
                        <a:lnTo>
                          <a:pt x="0" y="134"/>
                        </a:lnTo>
                        <a:close/>
                      </a:path>
                    </a:pathLst>
                  </a:custGeom>
                  <a:solidFill>
                    <a:srgbClr val="603000"/>
                  </a:solidFill>
                  <a:ln w="9525">
                    <a:noFill/>
                    <a:round/>
                    <a:headEnd/>
                    <a:tailEnd/>
                  </a:ln>
                </p:spPr>
                <p:txBody>
                  <a:bodyPr/>
                  <a:lstStyle/>
                  <a:p>
                    <a:endParaRPr lang="es-ES"/>
                  </a:p>
                </p:txBody>
              </p:sp>
              <p:sp>
                <p:nvSpPr>
                  <p:cNvPr id="17652" name="Freeform 231"/>
                  <p:cNvSpPr>
                    <a:spLocks/>
                  </p:cNvSpPr>
                  <p:nvPr/>
                </p:nvSpPr>
                <p:spPr bwMode="auto">
                  <a:xfrm>
                    <a:off x="4623" y="1165"/>
                    <a:ext cx="54" cy="25"/>
                  </a:xfrm>
                  <a:custGeom>
                    <a:avLst/>
                    <a:gdLst>
                      <a:gd name="T0" fmla="*/ 14 w 108"/>
                      <a:gd name="T1" fmla="*/ 0 h 51"/>
                      <a:gd name="T2" fmla="*/ 10 w 108"/>
                      <a:gd name="T3" fmla="*/ 2 h 51"/>
                      <a:gd name="T4" fmla="*/ 6 w 108"/>
                      <a:gd name="T5" fmla="*/ 4 h 51"/>
                      <a:gd name="T6" fmla="*/ 3 w 108"/>
                      <a:gd name="T7" fmla="*/ 5 h 51"/>
                      <a:gd name="T8" fmla="*/ 1 w 108"/>
                      <a:gd name="T9" fmla="*/ 6 h 51"/>
                      <a:gd name="T10" fmla="*/ 0 w 108"/>
                      <a:gd name="T11" fmla="*/ 5 h 51"/>
                      <a:gd name="T12" fmla="*/ 1 w 108"/>
                      <a:gd name="T13" fmla="*/ 4 h 51"/>
                      <a:gd name="T14" fmla="*/ 3 w 108"/>
                      <a:gd name="T15" fmla="*/ 4 h 51"/>
                      <a:gd name="T16" fmla="*/ 6 w 108"/>
                      <a:gd name="T17" fmla="*/ 3 h 51"/>
                      <a:gd name="T18" fmla="*/ 12 w 108"/>
                      <a:gd name="T19" fmla="*/ 0 h 51"/>
                      <a:gd name="T20" fmla="*/ 14 w 108"/>
                      <a:gd name="T21" fmla="*/ 0 h 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8"/>
                      <a:gd name="T34" fmla="*/ 0 h 51"/>
                      <a:gd name="T35" fmla="*/ 108 w 108"/>
                      <a:gd name="T36" fmla="*/ 51 h 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8" h="51">
                        <a:moveTo>
                          <a:pt x="108" y="0"/>
                        </a:moveTo>
                        <a:lnTo>
                          <a:pt x="73" y="18"/>
                        </a:lnTo>
                        <a:lnTo>
                          <a:pt x="48" y="34"/>
                        </a:lnTo>
                        <a:lnTo>
                          <a:pt x="18" y="46"/>
                        </a:lnTo>
                        <a:lnTo>
                          <a:pt x="3" y="51"/>
                        </a:lnTo>
                        <a:lnTo>
                          <a:pt x="0" y="45"/>
                        </a:lnTo>
                        <a:lnTo>
                          <a:pt x="5" y="34"/>
                        </a:lnTo>
                        <a:lnTo>
                          <a:pt x="18" y="37"/>
                        </a:lnTo>
                        <a:lnTo>
                          <a:pt x="46" y="31"/>
                        </a:lnTo>
                        <a:lnTo>
                          <a:pt x="90" y="4"/>
                        </a:lnTo>
                        <a:lnTo>
                          <a:pt x="108" y="0"/>
                        </a:lnTo>
                        <a:close/>
                      </a:path>
                    </a:pathLst>
                  </a:custGeom>
                  <a:solidFill>
                    <a:srgbClr val="603000"/>
                  </a:solidFill>
                  <a:ln w="9525">
                    <a:noFill/>
                    <a:round/>
                    <a:headEnd/>
                    <a:tailEnd/>
                  </a:ln>
                </p:spPr>
                <p:txBody>
                  <a:bodyPr/>
                  <a:lstStyle/>
                  <a:p>
                    <a:endParaRPr lang="es-ES"/>
                  </a:p>
                </p:txBody>
              </p:sp>
              <p:sp>
                <p:nvSpPr>
                  <p:cNvPr id="17653" name="Freeform 232"/>
                  <p:cNvSpPr>
                    <a:spLocks/>
                  </p:cNvSpPr>
                  <p:nvPr/>
                </p:nvSpPr>
                <p:spPr bwMode="auto">
                  <a:xfrm>
                    <a:off x="4780" y="1207"/>
                    <a:ext cx="36" cy="43"/>
                  </a:xfrm>
                  <a:custGeom>
                    <a:avLst/>
                    <a:gdLst>
                      <a:gd name="T0" fmla="*/ 0 w 74"/>
                      <a:gd name="T1" fmla="*/ 10 h 87"/>
                      <a:gd name="T2" fmla="*/ 3 w 74"/>
                      <a:gd name="T3" fmla="*/ 7 h 87"/>
                      <a:gd name="T4" fmla="*/ 5 w 74"/>
                      <a:gd name="T5" fmla="*/ 5 h 87"/>
                      <a:gd name="T6" fmla="*/ 8 w 74"/>
                      <a:gd name="T7" fmla="*/ 1 h 87"/>
                      <a:gd name="T8" fmla="*/ 9 w 74"/>
                      <a:gd name="T9" fmla="*/ 0 h 87"/>
                      <a:gd name="T10" fmla="*/ 3 w 74"/>
                      <a:gd name="T11" fmla="*/ 8 h 87"/>
                      <a:gd name="T12" fmla="*/ 0 w 74"/>
                      <a:gd name="T13" fmla="*/ 10 h 87"/>
                      <a:gd name="T14" fmla="*/ 0 60000 65536"/>
                      <a:gd name="T15" fmla="*/ 0 60000 65536"/>
                      <a:gd name="T16" fmla="*/ 0 60000 65536"/>
                      <a:gd name="T17" fmla="*/ 0 60000 65536"/>
                      <a:gd name="T18" fmla="*/ 0 60000 65536"/>
                      <a:gd name="T19" fmla="*/ 0 60000 65536"/>
                      <a:gd name="T20" fmla="*/ 0 60000 65536"/>
                      <a:gd name="T21" fmla="*/ 0 w 74"/>
                      <a:gd name="T22" fmla="*/ 0 h 87"/>
                      <a:gd name="T23" fmla="*/ 74 w 74"/>
                      <a:gd name="T24" fmla="*/ 87 h 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4" h="87">
                        <a:moveTo>
                          <a:pt x="0" y="87"/>
                        </a:moveTo>
                        <a:lnTo>
                          <a:pt x="26" y="56"/>
                        </a:lnTo>
                        <a:lnTo>
                          <a:pt x="42" y="42"/>
                        </a:lnTo>
                        <a:lnTo>
                          <a:pt x="66" y="10"/>
                        </a:lnTo>
                        <a:lnTo>
                          <a:pt x="74" y="0"/>
                        </a:lnTo>
                        <a:lnTo>
                          <a:pt x="28" y="69"/>
                        </a:lnTo>
                        <a:lnTo>
                          <a:pt x="0" y="87"/>
                        </a:lnTo>
                        <a:close/>
                      </a:path>
                    </a:pathLst>
                  </a:custGeom>
                  <a:solidFill>
                    <a:srgbClr val="603000"/>
                  </a:solidFill>
                  <a:ln w="9525">
                    <a:noFill/>
                    <a:round/>
                    <a:headEnd/>
                    <a:tailEnd/>
                  </a:ln>
                </p:spPr>
                <p:txBody>
                  <a:bodyPr/>
                  <a:lstStyle/>
                  <a:p>
                    <a:endParaRPr lang="es-ES"/>
                  </a:p>
                </p:txBody>
              </p:sp>
              <p:sp>
                <p:nvSpPr>
                  <p:cNvPr id="17654" name="Freeform 233"/>
                  <p:cNvSpPr>
                    <a:spLocks/>
                  </p:cNvSpPr>
                  <p:nvPr/>
                </p:nvSpPr>
                <p:spPr bwMode="auto">
                  <a:xfrm>
                    <a:off x="4773" y="1268"/>
                    <a:ext cx="72" cy="5"/>
                  </a:xfrm>
                  <a:custGeom>
                    <a:avLst/>
                    <a:gdLst>
                      <a:gd name="T0" fmla="*/ 0 w 144"/>
                      <a:gd name="T1" fmla="*/ 0 h 9"/>
                      <a:gd name="T2" fmla="*/ 2 w 144"/>
                      <a:gd name="T3" fmla="*/ 2 h 9"/>
                      <a:gd name="T4" fmla="*/ 9 w 144"/>
                      <a:gd name="T5" fmla="*/ 2 h 9"/>
                      <a:gd name="T6" fmla="*/ 18 w 144"/>
                      <a:gd name="T7" fmla="*/ 1 h 9"/>
                      <a:gd name="T8" fmla="*/ 10 w 144"/>
                      <a:gd name="T9" fmla="*/ 1 h 9"/>
                      <a:gd name="T10" fmla="*/ 5 w 144"/>
                      <a:gd name="T11" fmla="*/ 1 h 9"/>
                      <a:gd name="T12" fmla="*/ 0 w 144"/>
                      <a:gd name="T13" fmla="*/ 0 h 9"/>
                      <a:gd name="T14" fmla="*/ 0 60000 65536"/>
                      <a:gd name="T15" fmla="*/ 0 60000 65536"/>
                      <a:gd name="T16" fmla="*/ 0 60000 65536"/>
                      <a:gd name="T17" fmla="*/ 0 60000 65536"/>
                      <a:gd name="T18" fmla="*/ 0 60000 65536"/>
                      <a:gd name="T19" fmla="*/ 0 60000 65536"/>
                      <a:gd name="T20" fmla="*/ 0 60000 65536"/>
                      <a:gd name="T21" fmla="*/ 0 w 144"/>
                      <a:gd name="T22" fmla="*/ 0 h 9"/>
                      <a:gd name="T23" fmla="*/ 144 w 144"/>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 h="9">
                        <a:moveTo>
                          <a:pt x="0" y="0"/>
                        </a:moveTo>
                        <a:lnTo>
                          <a:pt x="20" y="9"/>
                        </a:lnTo>
                        <a:lnTo>
                          <a:pt x="78" y="9"/>
                        </a:lnTo>
                        <a:lnTo>
                          <a:pt x="144" y="7"/>
                        </a:lnTo>
                        <a:lnTo>
                          <a:pt x="85" y="5"/>
                        </a:lnTo>
                        <a:lnTo>
                          <a:pt x="33" y="7"/>
                        </a:lnTo>
                        <a:lnTo>
                          <a:pt x="0" y="0"/>
                        </a:lnTo>
                        <a:close/>
                      </a:path>
                    </a:pathLst>
                  </a:custGeom>
                  <a:solidFill>
                    <a:srgbClr val="603000"/>
                  </a:solidFill>
                  <a:ln w="9525">
                    <a:noFill/>
                    <a:round/>
                    <a:headEnd/>
                    <a:tailEnd/>
                  </a:ln>
                </p:spPr>
                <p:txBody>
                  <a:bodyPr/>
                  <a:lstStyle/>
                  <a:p>
                    <a:endParaRPr lang="es-ES"/>
                  </a:p>
                </p:txBody>
              </p:sp>
              <p:sp>
                <p:nvSpPr>
                  <p:cNvPr id="17655" name="Freeform 234"/>
                  <p:cNvSpPr>
                    <a:spLocks/>
                  </p:cNvSpPr>
                  <p:nvPr/>
                </p:nvSpPr>
                <p:spPr bwMode="auto">
                  <a:xfrm>
                    <a:off x="4529" y="1241"/>
                    <a:ext cx="71" cy="48"/>
                  </a:xfrm>
                  <a:custGeom>
                    <a:avLst/>
                    <a:gdLst>
                      <a:gd name="T0" fmla="*/ 0 w 142"/>
                      <a:gd name="T1" fmla="*/ 0 h 95"/>
                      <a:gd name="T2" fmla="*/ 3 w 142"/>
                      <a:gd name="T3" fmla="*/ 3 h 95"/>
                      <a:gd name="T4" fmla="*/ 9 w 142"/>
                      <a:gd name="T5" fmla="*/ 7 h 95"/>
                      <a:gd name="T6" fmla="*/ 14 w 142"/>
                      <a:gd name="T7" fmla="*/ 10 h 95"/>
                      <a:gd name="T8" fmla="*/ 15 w 142"/>
                      <a:gd name="T9" fmla="*/ 12 h 95"/>
                      <a:gd name="T10" fmla="*/ 18 w 142"/>
                      <a:gd name="T11" fmla="*/ 12 h 95"/>
                      <a:gd name="T12" fmla="*/ 18 w 142"/>
                      <a:gd name="T13" fmla="*/ 12 h 95"/>
                      <a:gd name="T14" fmla="*/ 18 w 142"/>
                      <a:gd name="T15" fmla="*/ 11 h 95"/>
                      <a:gd name="T16" fmla="*/ 15 w 142"/>
                      <a:gd name="T17" fmla="*/ 10 h 95"/>
                      <a:gd name="T18" fmla="*/ 11 w 142"/>
                      <a:gd name="T19" fmla="*/ 8 h 95"/>
                      <a:gd name="T20" fmla="*/ 7 w 142"/>
                      <a:gd name="T21" fmla="*/ 6 h 95"/>
                      <a:gd name="T22" fmla="*/ 4 w 142"/>
                      <a:gd name="T23" fmla="*/ 3 h 95"/>
                      <a:gd name="T24" fmla="*/ 0 w 142"/>
                      <a:gd name="T25" fmla="*/ 0 h 9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2"/>
                      <a:gd name="T40" fmla="*/ 0 h 95"/>
                      <a:gd name="T41" fmla="*/ 142 w 142"/>
                      <a:gd name="T42" fmla="*/ 95 h 9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2" h="95">
                        <a:moveTo>
                          <a:pt x="0" y="0"/>
                        </a:moveTo>
                        <a:lnTo>
                          <a:pt x="24" y="18"/>
                        </a:lnTo>
                        <a:lnTo>
                          <a:pt x="72" y="53"/>
                        </a:lnTo>
                        <a:lnTo>
                          <a:pt x="112" y="76"/>
                        </a:lnTo>
                        <a:lnTo>
                          <a:pt x="125" y="90"/>
                        </a:lnTo>
                        <a:lnTo>
                          <a:pt x="140" y="95"/>
                        </a:lnTo>
                        <a:lnTo>
                          <a:pt x="142" y="90"/>
                        </a:lnTo>
                        <a:lnTo>
                          <a:pt x="140" y="83"/>
                        </a:lnTo>
                        <a:lnTo>
                          <a:pt x="121" y="77"/>
                        </a:lnTo>
                        <a:lnTo>
                          <a:pt x="94" y="59"/>
                        </a:lnTo>
                        <a:lnTo>
                          <a:pt x="62" y="41"/>
                        </a:lnTo>
                        <a:lnTo>
                          <a:pt x="38" y="24"/>
                        </a:lnTo>
                        <a:lnTo>
                          <a:pt x="0" y="0"/>
                        </a:lnTo>
                        <a:close/>
                      </a:path>
                    </a:pathLst>
                  </a:custGeom>
                  <a:solidFill>
                    <a:srgbClr val="603000"/>
                  </a:solidFill>
                  <a:ln w="9525">
                    <a:noFill/>
                    <a:round/>
                    <a:headEnd/>
                    <a:tailEnd/>
                  </a:ln>
                </p:spPr>
                <p:txBody>
                  <a:bodyPr/>
                  <a:lstStyle/>
                  <a:p>
                    <a:endParaRPr lang="es-ES"/>
                  </a:p>
                </p:txBody>
              </p:sp>
              <p:sp>
                <p:nvSpPr>
                  <p:cNvPr id="17656" name="Freeform 235"/>
                  <p:cNvSpPr>
                    <a:spLocks/>
                  </p:cNvSpPr>
                  <p:nvPr/>
                </p:nvSpPr>
                <p:spPr bwMode="auto">
                  <a:xfrm>
                    <a:off x="4630" y="1054"/>
                    <a:ext cx="17" cy="67"/>
                  </a:xfrm>
                  <a:custGeom>
                    <a:avLst/>
                    <a:gdLst>
                      <a:gd name="T0" fmla="*/ 0 w 34"/>
                      <a:gd name="T1" fmla="*/ 17 h 134"/>
                      <a:gd name="T2" fmla="*/ 0 w 34"/>
                      <a:gd name="T3" fmla="*/ 12 h 134"/>
                      <a:gd name="T4" fmla="*/ 1 w 34"/>
                      <a:gd name="T5" fmla="*/ 9 h 134"/>
                      <a:gd name="T6" fmla="*/ 1 w 34"/>
                      <a:gd name="T7" fmla="*/ 6 h 134"/>
                      <a:gd name="T8" fmla="*/ 2 w 34"/>
                      <a:gd name="T9" fmla="*/ 3 h 134"/>
                      <a:gd name="T10" fmla="*/ 4 w 34"/>
                      <a:gd name="T11" fmla="*/ 0 h 134"/>
                      <a:gd name="T12" fmla="*/ 3 w 34"/>
                      <a:gd name="T13" fmla="*/ 4 h 134"/>
                      <a:gd name="T14" fmla="*/ 2 w 34"/>
                      <a:gd name="T15" fmla="*/ 7 h 134"/>
                      <a:gd name="T16" fmla="*/ 2 w 34"/>
                      <a:gd name="T17" fmla="*/ 10 h 134"/>
                      <a:gd name="T18" fmla="*/ 1 w 34"/>
                      <a:gd name="T19" fmla="*/ 14 h 134"/>
                      <a:gd name="T20" fmla="*/ 0 w 34"/>
                      <a:gd name="T21" fmla="*/ 17 h 1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
                      <a:gd name="T34" fmla="*/ 0 h 134"/>
                      <a:gd name="T35" fmla="*/ 34 w 34"/>
                      <a:gd name="T36" fmla="*/ 134 h 1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 h="134">
                        <a:moveTo>
                          <a:pt x="0" y="134"/>
                        </a:moveTo>
                        <a:lnTo>
                          <a:pt x="0" y="103"/>
                        </a:lnTo>
                        <a:lnTo>
                          <a:pt x="6" y="74"/>
                        </a:lnTo>
                        <a:lnTo>
                          <a:pt x="15" y="50"/>
                        </a:lnTo>
                        <a:lnTo>
                          <a:pt x="21" y="24"/>
                        </a:lnTo>
                        <a:lnTo>
                          <a:pt x="34" y="0"/>
                        </a:lnTo>
                        <a:lnTo>
                          <a:pt x="26" y="33"/>
                        </a:lnTo>
                        <a:lnTo>
                          <a:pt x="21" y="57"/>
                        </a:lnTo>
                        <a:lnTo>
                          <a:pt x="17" y="87"/>
                        </a:lnTo>
                        <a:lnTo>
                          <a:pt x="8" y="112"/>
                        </a:lnTo>
                        <a:lnTo>
                          <a:pt x="0" y="134"/>
                        </a:lnTo>
                        <a:close/>
                      </a:path>
                    </a:pathLst>
                  </a:custGeom>
                  <a:solidFill>
                    <a:srgbClr val="603000"/>
                  </a:solidFill>
                  <a:ln w="9525">
                    <a:noFill/>
                    <a:round/>
                    <a:headEnd/>
                    <a:tailEnd/>
                  </a:ln>
                </p:spPr>
                <p:txBody>
                  <a:bodyPr/>
                  <a:lstStyle/>
                  <a:p>
                    <a:endParaRPr lang="es-ES"/>
                  </a:p>
                </p:txBody>
              </p:sp>
              <p:sp>
                <p:nvSpPr>
                  <p:cNvPr id="17657" name="Freeform 236"/>
                  <p:cNvSpPr>
                    <a:spLocks/>
                  </p:cNvSpPr>
                  <p:nvPr/>
                </p:nvSpPr>
                <p:spPr bwMode="auto">
                  <a:xfrm>
                    <a:off x="4551" y="1090"/>
                    <a:ext cx="69" cy="46"/>
                  </a:xfrm>
                  <a:custGeom>
                    <a:avLst/>
                    <a:gdLst>
                      <a:gd name="T0" fmla="*/ 0 w 138"/>
                      <a:gd name="T1" fmla="*/ 0 h 91"/>
                      <a:gd name="T2" fmla="*/ 2 w 138"/>
                      <a:gd name="T3" fmla="*/ 2 h 91"/>
                      <a:gd name="T4" fmla="*/ 6 w 138"/>
                      <a:gd name="T5" fmla="*/ 5 h 91"/>
                      <a:gd name="T6" fmla="*/ 9 w 138"/>
                      <a:gd name="T7" fmla="*/ 7 h 91"/>
                      <a:gd name="T8" fmla="*/ 12 w 138"/>
                      <a:gd name="T9" fmla="*/ 9 h 91"/>
                      <a:gd name="T10" fmla="*/ 15 w 138"/>
                      <a:gd name="T11" fmla="*/ 12 h 91"/>
                      <a:gd name="T12" fmla="*/ 17 w 138"/>
                      <a:gd name="T13" fmla="*/ 12 h 91"/>
                      <a:gd name="T14" fmla="*/ 14 w 138"/>
                      <a:gd name="T15" fmla="*/ 10 h 91"/>
                      <a:gd name="T16" fmla="*/ 10 w 138"/>
                      <a:gd name="T17" fmla="*/ 8 h 91"/>
                      <a:gd name="T18" fmla="*/ 7 w 138"/>
                      <a:gd name="T19" fmla="*/ 6 h 91"/>
                      <a:gd name="T20" fmla="*/ 5 w 138"/>
                      <a:gd name="T21" fmla="*/ 3 h 91"/>
                      <a:gd name="T22" fmla="*/ 3 w 138"/>
                      <a:gd name="T23" fmla="*/ 2 h 91"/>
                      <a:gd name="T24" fmla="*/ 0 w 138"/>
                      <a:gd name="T25" fmla="*/ 0 h 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8"/>
                      <a:gd name="T40" fmla="*/ 0 h 91"/>
                      <a:gd name="T41" fmla="*/ 138 w 138"/>
                      <a:gd name="T42" fmla="*/ 91 h 9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8" h="91">
                        <a:moveTo>
                          <a:pt x="0" y="0"/>
                        </a:moveTo>
                        <a:lnTo>
                          <a:pt x="22" y="11"/>
                        </a:lnTo>
                        <a:lnTo>
                          <a:pt x="50" y="35"/>
                        </a:lnTo>
                        <a:lnTo>
                          <a:pt x="72" y="56"/>
                        </a:lnTo>
                        <a:lnTo>
                          <a:pt x="96" y="71"/>
                        </a:lnTo>
                        <a:lnTo>
                          <a:pt x="123" y="89"/>
                        </a:lnTo>
                        <a:lnTo>
                          <a:pt x="138" y="91"/>
                        </a:lnTo>
                        <a:lnTo>
                          <a:pt x="112" y="79"/>
                        </a:lnTo>
                        <a:lnTo>
                          <a:pt x="85" y="60"/>
                        </a:lnTo>
                        <a:lnTo>
                          <a:pt x="63" y="47"/>
                        </a:lnTo>
                        <a:lnTo>
                          <a:pt x="42" y="22"/>
                        </a:lnTo>
                        <a:lnTo>
                          <a:pt x="24" y="9"/>
                        </a:lnTo>
                        <a:lnTo>
                          <a:pt x="0" y="0"/>
                        </a:lnTo>
                        <a:close/>
                      </a:path>
                    </a:pathLst>
                  </a:custGeom>
                  <a:solidFill>
                    <a:srgbClr val="603000"/>
                  </a:solidFill>
                  <a:ln w="9525">
                    <a:noFill/>
                    <a:round/>
                    <a:headEnd/>
                    <a:tailEnd/>
                  </a:ln>
                </p:spPr>
                <p:txBody>
                  <a:bodyPr/>
                  <a:lstStyle/>
                  <a:p>
                    <a:endParaRPr lang="es-ES"/>
                  </a:p>
                </p:txBody>
              </p:sp>
              <p:sp>
                <p:nvSpPr>
                  <p:cNvPr id="17658" name="Freeform 237"/>
                  <p:cNvSpPr>
                    <a:spLocks/>
                  </p:cNvSpPr>
                  <p:nvPr/>
                </p:nvSpPr>
                <p:spPr bwMode="auto">
                  <a:xfrm>
                    <a:off x="4411" y="1431"/>
                    <a:ext cx="86" cy="13"/>
                  </a:xfrm>
                  <a:custGeom>
                    <a:avLst/>
                    <a:gdLst>
                      <a:gd name="T0" fmla="*/ 0 w 171"/>
                      <a:gd name="T1" fmla="*/ 0 h 25"/>
                      <a:gd name="T2" fmla="*/ 6 w 171"/>
                      <a:gd name="T3" fmla="*/ 1 h 25"/>
                      <a:gd name="T4" fmla="*/ 14 w 171"/>
                      <a:gd name="T5" fmla="*/ 3 h 25"/>
                      <a:gd name="T6" fmla="*/ 19 w 171"/>
                      <a:gd name="T7" fmla="*/ 3 h 25"/>
                      <a:gd name="T8" fmla="*/ 22 w 171"/>
                      <a:gd name="T9" fmla="*/ 4 h 25"/>
                      <a:gd name="T10" fmla="*/ 21 w 171"/>
                      <a:gd name="T11" fmla="*/ 3 h 25"/>
                      <a:gd name="T12" fmla="*/ 19 w 171"/>
                      <a:gd name="T13" fmla="*/ 3 h 25"/>
                      <a:gd name="T14" fmla="*/ 13 w 171"/>
                      <a:gd name="T15" fmla="*/ 2 h 25"/>
                      <a:gd name="T16" fmla="*/ 6 w 171"/>
                      <a:gd name="T17" fmla="*/ 1 h 25"/>
                      <a:gd name="T18" fmla="*/ 0 w 171"/>
                      <a:gd name="T19" fmla="*/ 0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1"/>
                      <a:gd name="T31" fmla="*/ 0 h 25"/>
                      <a:gd name="T32" fmla="*/ 171 w 171"/>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1" h="25">
                        <a:moveTo>
                          <a:pt x="0" y="0"/>
                        </a:moveTo>
                        <a:lnTo>
                          <a:pt x="42" y="8"/>
                        </a:lnTo>
                        <a:lnTo>
                          <a:pt x="108" y="21"/>
                        </a:lnTo>
                        <a:lnTo>
                          <a:pt x="149" y="22"/>
                        </a:lnTo>
                        <a:lnTo>
                          <a:pt x="171" y="25"/>
                        </a:lnTo>
                        <a:lnTo>
                          <a:pt x="166" y="17"/>
                        </a:lnTo>
                        <a:lnTo>
                          <a:pt x="145" y="17"/>
                        </a:lnTo>
                        <a:lnTo>
                          <a:pt x="97" y="15"/>
                        </a:lnTo>
                        <a:lnTo>
                          <a:pt x="48" y="4"/>
                        </a:lnTo>
                        <a:lnTo>
                          <a:pt x="0" y="0"/>
                        </a:lnTo>
                        <a:close/>
                      </a:path>
                    </a:pathLst>
                  </a:custGeom>
                  <a:solidFill>
                    <a:srgbClr val="603000"/>
                  </a:solidFill>
                  <a:ln w="9525">
                    <a:noFill/>
                    <a:round/>
                    <a:headEnd/>
                    <a:tailEnd/>
                  </a:ln>
                </p:spPr>
                <p:txBody>
                  <a:bodyPr/>
                  <a:lstStyle/>
                  <a:p>
                    <a:endParaRPr lang="es-ES"/>
                  </a:p>
                </p:txBody>
              </p:sp>
              <p:sp>
                <p:nvSpPr>
                  <p:cNvPr id="17659" name="Freeform 238"/>
                  <p:cNvSpPr>
                    <a:spLocks/>
                  </p:cNvSpPr>
                  <p:nvPr/>
                </p:nvSpPr>
                <p:spPr bwMode="auto">
                  <a:xfrm>
                    <a:off x="4448" y="1334"/>
                    <a:ext cx="49" cy="75"/>
                  </a:xfrm>
                  <a:custGeom>
                    <a:avLst/>
                    <a:gdLst>
                      <a:gd name="T0" fmla="*/ 12 w 98"/>
                      <a:gd name="T1" fmla="*/ 19 h 150"/>
                      <a:gd name="T2" fmla="*/ 11 w 98"/>
                      <a:gd name="T3" fmla="*/ 14 h 150"/>
                      <a:gd name="T4" fmla="*/ 9 w 98"/>
                      <a:gd name="T5" fmla="*/ 11 h 150"/>
                      <a:gd name="T6" fmla="*/ 6 w 98"/>
                      <a:gd name="T7" fmla="*/ 9 h 150"/>
                      <a:gd name="T8" fmla="*/ 5 w 98"/>
                      <a:gd name="T9" fmla="*/ 6 h 150"/>
                      <a:gd name="T10" fmla="*/ 3 w 98"/>
                      <a:gd name="T11" fmla="*/ 2 h 150"/>
                      <a:gd name="T12" fmla="*/ 0 w 98"/>
                      <a:gd name="T13" fmla="*/ 0 h 150"/>
                      <a:gd name="T14" fmla="*/ 5 w 98"/>
                      <a:gd name="T15" fmla="*/ 5 h 150"/>
                      <a:gd name="T16" fmla="*/ 6 w 98"/>
                      <a:gd name="T17" fmla="*/ 9 h 150"/>
                      <a:gd name="T18" fmla="*/ 9 w 98"/>
                      <a:gd name="T19" fmla="*/ 10 h 150"/>
                      <a:gd name="T20" fmla="*/ 12 w 98"/>
                      <a:gd name="T21" fmla="*/ 14 h 150"/>
                      <a:gd name="T22" fmla="*/ 12 w 98"/>
                      <a:gd name="T23" fmla="*/ 15 h 150"/>
                      <a:gd name="T24" fmla="*/ 12 w 98"/>
                      <a:gd name="T25" fmla="*/ 19 h 1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8"/>
                      <a:gd name="T40" fmla="*/ 0 h 150"/>
                      <a:gd name="T41" fmla="*/ 98 w 98"/>
                      <a:gd name="T42" fmla="*/ 150 h 1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8" h="150">
                        <a:moveTo>
                          <a:pt x="94" y="150"/>
                        </a:moveTo>
                        <a:lnTo>
                          <a:pt x="83" y="115"/>
                        </a:lnTo>
                        <a:lnTo>
                          <a:pt x="67" y="93"/>
                        </a:lnTo>
                        <a:lnTo>
                          <a:pt x="45" y="70"/>
                        </a:lnTo>
                        <a:lnTo>
                          <a:pt x="34" y="48"/>
                        </a:lnTo>
                        <a:lnTo>
                          <a:pt x="17" y="17"/>
                        </a:lnTo>
                        <a:lnTo>
                          <a:pt x="0" y="0"/>
                        </a:lnTo>
                        <a:lnTo>
                          <a:pt x="39" y="40"/>
                        </a:lnTo>
                        <a:lnTo>
                          <a:pt x="46" y="66"/>
                        </a:lnTo>
                        <a:lnTo>
                          <a:pt x="69" y="80"/>
                        </a:lnTo>
                        <a:lnTo>
                          <a:pt x="98" y="114"/>
                        </a:lnTo>
                        <a:lnTo>
                          <a:pt x="98" y="121"/>
                        </a:lnTo>
                        <a:lnTo>
                          <a:pt x="94" y="150"/>
                        </a:lnTo>
                        <a:close/>
                      </a:path>
                    </a:pathLst>
                  </a:custGeom>
                  <a:solidFill>
                    <a:srgbClr val="603000"/>
                  </a:solidFill>
                  <a:ln w="9525">
                    <a:noFill/>
                    <a:round/>
                    <a:headEnd/>
                    <a:tailEnd/>
                  </a:ln>
                </p:spPr>
                <p:txBody>
                  <a:bodyPr/>
                  <a:lstStyle/>
                  <a:p>
                    <a:endParaRPr lang="es-ES"/>
                  </a:p>
                </p:txBody>
              </p:sp>
              <p:sp>
                <p:nvSpPr>
                  <p:cNvPr id="17660" name="Freeform 239"/>
                  <p:cNvSpPr>
                    <a:spLocks/>
                  </p:cNvSpPr>
                  <p:nvPr/>
                </p:nvSpPr>
                <p:spPr bwMode="auto">
                  <a:xfrm>
                    <a:off x="4437" y="1298"/>
                    <a:ext cx="57" cy="87"/>
                  </a:xfrm>
                  <a:custGeom>
                    <a:avLst/>
                    <a:gdLst>
                      <a:gd name="T0" fmla="*/ 14 w 115"/>
                      <a:gd name="T1" fmla="*/ 21 h 176"/>
                      <a:gd name="T2" fmla="*/ 12 w 115"/>
                      <a:gd name="T3" fmla="*/ 19 h 176"/>
                      <a:gd name="T4" fmla="*/ 9 w 115"/>
                      <a:gd name="T5" fmla="*/ 16 h 176"/>
                      <a:gd name="T6" fmla="*/ 8 w 115"/>
                      <a:gd name="T7" fmla="*/ 14 h 176"/>
                      <a:gd name="T8" fmla="*/ 7 w 115"/>
                      <a:gd name="T9" fmla="*/ 10 h 176"/>
                      <a:gd name="T10" fmla="*/ 4 w 115"/>
                      <a:gd name="T11" fmla="*/ 7 h 176"/>
                      <a:gd name="T12" fmla="*/ 2 w 115"/>
                      <a:gd name="T13" fmla="*/ 3 h 176"/>
                      <a:gd name="T14" fmla="*/ 0 w 115"/>
                      <a:gd name="T15" fmla="*/ 0 h 176"/>
                      <a:gd name="T16" fmla="*/ 3 w 115"/>
                      <a:gd name="T17" fmla="*/ 4 h 176"/>
                      <a:gd name="T18" fmla="*/ 6 w 115"/>
                      <a:gd name="T19" fmla="*/ 7 h 176"/>
                      <a:gd name="T20" fmla="*/ 7 w 115"/>
                      <a:gd name="T21" fmla="*/ 10 h 176"/>
                      <a:gd name="T22" fmla="*/ 9 w 115"/>
                      <a:gd name="T23" fmla="*/ 13 h 176"/>
                      <a:gd name="T24" fmla="*/ 13 w 115"/>
                      <a:gd name="T25" fmla="*/ 17 h 176"/>
                      <a:gd name="T26" fmla="*/ 14 w 115"/>
                      <a:gd name="T27" fmla="*/ 21 h 17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5"/>
                      <a:gd name="T43" fmla="*/ 0 h 176"/>
                      <a:gd name="T44" fmla="*/ 115 w 115"/>
                      <a:gd name="T45" fmla="*/ 176 h 17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5" h="176">
                        <a:moveTo>
                          <a:pt x="115" y="176"/>
                        </a:moveTo>
                        <a:lnTo>
                          <a:pt x="100" y="153"/>
                        </a:lnTo>
                        <a:lnTo>
                          <a:pt x="78" y="134"/>
                        </a:lnTo>
                        <a:lnTo>
                          <a:pt x="65" y="115"/>
                        </a:lnTo>
                        <a:lnTo>
                          <a:pt x="59" y="86"/>
                        </a:lnTo>
                        <a:lnTo>
                          <a:pt x="35" y="57"/>
                        </a:lnTo>
                        <a:lnTo>
                          <a:pt x="21" y="24"/>
                        </a:lnTo>
                        <a:lnTo>
                          <a:pt x="0" y="0"/>
                        </a:lnTo>
                        <a:lnTo>
                          <a:pt x="30" y="33"/>
                        </a:lnTo>
                        <a:lnTo>
                          <a:pt x="50" y="61"/>
                        </a:lnTo>
                        <a:lnTo>
                          <a:pt x="61" y="82"/>
                        </a:lnTo>
                        <a:lnTo>
                          <a:pt x="78" y="108"/>
                        </a:lnTo>
                        <a:lnTo>
                          <a:pt x="105" y="138"/>
                        </a:lnTo>
                        <a:lnTo>
                          <a:pt x="115" y="176"/>
                        </a:lnTo>
                        <a:close/>
                      </a:path>
                    </a:pathLst>
                  </a:custGeom>
                  <a:solidFill>
                    <a:srgbClr val="603000"/>
                  </a:solidFill>
                  <a:ln w="9525">
                    <a:noFill/>
                    <a:round/>
                    <a:headEnd/>
                    <a:tailEnd/>
                  </a:ln>
                </p:spPr>
                <p:txBody>
                  <a:bodyPr/>
                  <a:lstStyle/>
                  <a:p>
                    <a:endParaRPr lang="es-ES"/>
                  </a:p>
                </p:txBody>
              </p:sp>
              <p:sp>
                <p:nvSpPr>
                  <p:cNvPr id="17661" name="Freeform 240"/>
                  <p:cNvSpPr>
                    <a:spLocks/>
                  </p:cNvSpPr>
                  <p:nvPr/>
                </p:nvSpPr>
                <p:spPr bwMode="auto">
                  <a:xfrm>
                    <a:off x="4359" y="1309"/>
                    <a:ext cx="83" cy="13"/>
                  </a:xfrm>
                  <a:custGeom>
                    <a:avLst/>
                    <a:gdLst>
                      <a:gd name="T0" fmla="*/ 0 w 166"/>
                      <a:gd name="T1" fmla="*/ 0 h 25"/>
                      <a:gd name="T2" fmla="*/ 5 w 166"/>
                      <a:gd name="T3" fmla="*/ 1 h 25"/>
                      <a:gd name="T4" fmla="*/ 9 w 166"/>
                      <a:gd name="T5" fmla="*/ 2 h 25"/>
                      <a:gd name="T6" fmla="*/ 13 w 166"/>
                      <a:gd name="T7" fmla="*/ 3 h 25"/>
                      <a:gd name="T8" fmla="*/ 16 w 166"/>
                      <a:gd name="T9" fmla="*/ 3 h 25"/>
                      <a:gd name="T10" fmla="*/ 21 w 166"/>
                      <a:gd name="T11" fmla="*/ 4 h 25"/>
                      <a:gd name="T12" fmla="*/ 20 w 166"/>
                      <a:gd name="T13" fmla="*/ 2 h 25"/>
                      <a:gd name="T14" fmla="*/ 17 w 166"/>
                      <a:gd name="T15" fmla="*/ 3 h 25"/>
                      <a:gd name="T16" fmla="*/ 12 w 166"/>
                      <a:gd name="T17" fmla="*/ 3 h 25"/>
                      <a:gd name="T18" fmla="*/ 9 w 166"/>
                      <a:gd name="T19" fmla="*/ 2 h 25"/>
                      <a:gd name="T20" fmla="*/ 5 w 166"/>
                      <a:gd name="T21" fmla="*/ 1 h 25"/>
                      <a:gd name="T22" fmla="*/ 3 w 166"/>
                      <a:gd name="T23" fmla="*/ 1 h 25"/>
                      <a:gd name="T24" fmla="*/ 0 w 166"/>
                      <a:gd name="T25" fmla="*/ 0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6"/>
                      <a:gd name="T40" fmla="*/ 0 h 25"/>
                      <a:gd name="T41" fmla="*/ 166 w 166"/>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6" h="25">
                        <a:moveTo>
                          <a:pt x="0" y="0"/>
                        </a:moveTo>
                        <a:lnTo>
                          <a:pt x="35" y="8"/>
                        </a:lnTo>
                        <a:lnTo>
                          <a:pt x="69" y="13"/>
                        </a:lnTo>
                        <a:lnTo>
                          <a:pt x="105" y="21"/>
                        </a:lnTo>
                        <a:lnTo>
                          <a:pt x="128" y="21"/>
                        </a:lnTo>
                        <a:lnTo>
                          <a:pt x="166" y="25"/>
                        </a:lnTo>
                        <a:lnTo>
                          <a:pt x="155" y="14"/>
                        </a:lnTo>
                        <a:lnTo>
                          <a:pt x="135" y="17"/>
                        </a:lnTo>
                        <a:lnTo>
                          <a:pt x="100" y="17"/>
                        </a:lnTo>
                        <a:lnTo>
                          <a:pt x="69" y="11"/>
                        </a:lnTo>
                        <a:lnTo>
                          <a:pt x="37" y="5"/>
                        </a:lnTo>
                        <a:lnTo>
                          <a:pt x="17" y="1"/>
                        </a:lnTo>
                        <a:lnTo>
                          <a:pt x="0" y="0"/>
                        </a:lnTo>
                        <a:close/>
                      </a:path>
                    </a:pathLst>
                  </a:custGeom>
                  <a:solidFill>
                    <a:srgbClr val="603000"/>
                  </a:solidFill>
                  <a:ln w="9525">
                    <a:noFill/>
                    <a:round/>
                    <a:headEnd/>
                    <a:tailEnd/>
                  </a:ln>
                </p:spPr>
                <p:txBody>
                  <a:bodyPr/>
                  <a:lstStyle/>
                  <a:p>
                    <a:endParaRPr lang="es-ES"/>
                  </a:p>
                </p:txBody>
              </p:sp>
              <p:sp>
                <p:nvSpPr>
                  <p:cNvPr id="17662" name="Freeform 241"/>
                  <p:cNvSpPr>
                    <a:spLocks/>
                  </p:cNvSpPr>
                  <p:nvPr/>
                </p:nvSpPr>
                <p:spPr bwMode="auto">
                  <a:xfrm>
                    <a:off x="4415" y="1273"/>
                    <a:ext cx="44" cy="68"/>
                  </a:xfrm>
                  <a:custGeom>
                    <a:avLst/>
                    <a:gdLst>
                      <a:gd name="T0" fmla="*/ 11 w 88"/>
                      <a:gd name="T1" fmla="*/ 17 h 136"/>
                      <a:gd name="T2" fmla="*/ 10 w 88"/>
                      <a:gd name="T3" fmla="*/ 15 h 136"/>
                      <a:gd name="T4" fmla="*/ 9 w 88"/>
                      <a:gd name="T5" fmla="*/ 13 h 136"/>
                      <a:gd name="T6" fmla="*/ 7 w 88"/>
                      <a:gd name="T7" fmla="*/ 11 h 136"/>
                      <a:gd name="T8" fmla="*/ 6 w 88"/>
                      <a:gd name="T9" fmla="*/ 9 h 136"/>
                      <a:gd name="T10" fmla="*/ 6 w 88"/>
                      <a:gd name="T11" fmla="*/ 9 h 136"/>
                      <a:gd name="T12" fmla="*/ 3 w 88"/>
                      <a:gd name="T13" fmla="*/ 4 h 136"/>
                      <a:gd name="T14" fmla="*/ 0 w 88"/>
                      <a:gd name="T15" fmla="*/ 0 h 136"/>
                      <a:gd name="T16" fmla="*/ 3 w 88"/>
                      <a:gd name="T17" fmla="*/ 3 h 136"/>
                      <a:gd name="T18" fmla="*/ 6 w 88"/>
                      <a:gd name="T19" fmla="*/ 7 h 136"/>
                      <a:gd name="T20" fmla="*/ 7 w 88"/>
                      <a:gd name="T21" fmla="*/ 9 h 136"/>
                      <a:gd name="T22" fmla="*/ 9 w 88"/>
                      <a:gd name="T23" fmla="*/ 12 h 136"/>
                      <a:gd name="T24" fmla="*/ 11 w 88"/>
                      <a:gd name="T25" fmla="*/ 17 h 1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8"/>
                      <a:gd name="T40" fmla="*/ 0 h 136"/>
                      <a:gd name="T41" fmla="*/ 88 w 88"/>
                      <a:gd name="T42" fmla="*/ 136 h 1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8" h="136">
                        <a:moveTo>
                          <a:pt x="88" y="136"/>
                        </a:moveTo>
                        <a:lnTo>
                          <a:pt x="76" y="125"/>
                        </a:lnTo>
                        <a:lnTo>
                          <a:pt x="65" y="108"/>
                        </a:lnTo>
                        <a:lnTo>
                          <a:pt x="63" y="93"/>
                        </a:lnTo>
                        <a:lnTo>
                          <a:pt x="48" y="76"/>
                        </a:lnTo>
                        <a:lnTo>
                          <a:pt x="42" y="68"/>
                        </a:lnTo>
                        <a:lnTo>
                          <a:pt x="20" y="35"/>
                        </a:lnTo>
                        <a:lnTo>
                          <a:pt x="0" y="0"/>
                        </a:lnTo>
                        <a:lnTo>
                          <a:pt x="20" y="24"/>
                        </a:lnTo>
                        <a:lnTo>
                          <a:pt x="44" y="59"/>
                        </a:lnTo>
                        <a:lnTo>
                          <a:pt x="57" y="77"/>
                        </a:lnTo>
                        <a:lnTo>
                          <a:pt x="66" y="99"/>
                        </a:lnTo>
                        <a:lnTo>
                          <a:pt x="88" y="136"/>
                        </a:lnTo>
                        <a:close/>
                      </a:path>
                    </a:pathLst>
                  </a:custGeom>
                  <a:solidFill>
                    <a:srgbClr val="603000"/>
                  </a:solidFill>
                  <a:ln w="9525">
                    <a:noFill/>
                    <a:round/>
                    <a:headEnd/>
                    <a:tailEnd/>
                  </a:ln>
                </p:spPr>
                <p:txBody>
                  <a:bodyPr/>
                  <a:lstStyle/>
                  <a:p>
                    <a:endParaRPr lang="es-ES"/>
                  </a:p>
                </p:txBody>
              </p:sp>
              <p:sp>
                <p:nvSpPr>
                  <p:cNvPr id="17663" name="Freeform 242"/>
                  <p:cNvSpPr>
                    <a:spLocks/>
                  </p:cNvSpPr>
                  <p:nvPr/>
                </p:nvSpPr>
                <p:spPr bwMode="auto">
                  <a:xfrm>
                    <a:off x="4384" y="1225"/>
                    <a:ext cx="54" cy="71"/>
                  </a:xfrm>
                  <a:custGeom>
                    <a:avLst/>
                    <a:gdLst>
                      <a:gd name="T0" fmla="*/ 14 w 107"/>
                      <a:gd name="T1" fmla="*/ 18 h 141"/>
                      <a:gd name="T2" fmla="*/ 12 w 107"/>
                      <a:gd name="T3" fmla="*/ 15 h 141"/>
                      <a:gd name="T4" fmla="*/ 10 w 107"/>
                      <a:gd name="T5" fmla="*/ 14 h 141"/>
                      <a:gd name="T6" fmla="*/ 6 w 107"/>
                      <a:gd name="T7" fmla="*/ 10 h 141"/>
                      <a:gd name="T8" fmla="*/ 5 w 107"/>
                      <a:gd name="T9" fmla="*/ 7 h 141"/>
                      <a:gd name="T10" fmla="*/ 3 w 107"/>
                      <a:gd name="T11" fmla="*/ 5 h 141"/>
                      <a:gd name="T12" fmla="*/ 1 w 107"/>
                      <a:gd name="T13" fmla="*/ 2 h 141"/>
                      <a:gd name="T14" fmla="*/ 0 w 107"/>
                      <a:gd name="T15" fmla="*/ 0 h 141"/>
                      <a:gd name="T16" fmla="*/ 3 w 107"/>
                      <a:gd name="T17" fmla="*/ 3 h 141"/>
                      <a:gd name="T18" fmla="*/ 5 w 107"/>
                      <a:gd name="T19" fmla="*/ 6 h 141"/>
                      <a:gd name="T20" fmla="*/ 7 w 107"/>
                      <a:gd name="T21" fmla="*/ 9 h 141"/>
                      <a:gd name="T22" fmla="*/ 7 w 107"/>
                      <a:gd name="T23" fmla="*/ 11 h 141"/>
                      <a:gd name="T24" fmla="*/ 11 w 107"/>
                      <a:gd name="T25" fmla="*/ 13 h 141"/>
                      <a:gd name="T26" fmla="*/ 13 w 107"/>
                      <a:gd name="T27" fmla="*/ 15 h 141"/>
                      <a:gd name="T28" fmla="*/ 14 w 107"/>
                      <a:gd name="T29" fmla="*/ 18 h 14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7"/>
                      <a:gd name="T46" fmla="*/ 0 h 141"/>
                      <a:gd name="T47" fmla="*/ 107 w 107"/>
                      <a:gd name="T48" fmla="*/ 141 h 14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7" h="141">
                        <a:moveTo>
                          <a:pt x="107" y="141"/>
                        </a:moveTo>
                        <a:lnTo>
                          <a:pt x="89" y="119"/>
                        </a:lnTo>
                        <a:lnTo>
                          <a:pt x="76" y="105"/>
                        </a:lnTo>
                        <a:lnTo>
                          <a:pt x="44" y="75"/>
                        </a:lnTo>
                        <a:lnTo>
                          <a:pt x="35" y="56"/>
                        </a:lnTo>
                        <a:lnTo>
                          <a:pt x="19" y="38"/>
                        </a:lnTo>
                        <a:lnTo>
                          <a:pt x="6" y="12"/>
                        </a:lnTo>
                        <a:lnTo>
                          <a:pt x="0" y="0"/>
                        </a:lnTo>
                        <a:lnTo>
                          <a:pt x="20" y="24"/>
                        </a:lnTo>
                        <a:lnTo>
                          <a:pt x="33" y="42"/>
                        </a:lnTo>
                        <a:lnTo>
                          <a:pt x="50" y="68"/>
                        </a:lnTo>
                        <a:lnTo>
                          <a:pt x="55" y="84"/>
                        </a:lnTo>
                        <a:lnTo>
                          <a:pt x="83" y="101"/>
                        </a:lnTo>
                        <a:lnTo>
                          <a:pt x="98" y="117"/>
                        </a:lnTo>
                        <a:lnTo>
                          <a:pt x="107" y="141"/>
                        </a:lnTo>
                        <a:close/>
                      </a:path>
                    </a:pathLst>
                  </a:custGeom>
                  <a:solidFill>
                    <a:srgbClr val="603000"/>
                  </a:solidFill>
                  <a:ln w="9525">
                    <a:noFill/>
                    <a:round/>
                    <a:headEnd/>
                    <a:tailEnd/>
                  </a:ln>
                </p:spPr>
                <p:txBody>
                  <a:bodyPr/>
                  <a:lstStyle/>
                  <a:p>
                    <a:endParaRPr lang="es-ES"/>
                  </a:p>
                </p:txBody>
              </p:sp>
            </p:grpSp>
            <p:sp>
              <p:nvSpPr>
                <p:cNvPr id="17453" name="Freeform 243"/>
                <p:cNvSpPr>
                  <a:spLocks/>
                </p:cNvSpPr>
                <p:nvPr/>
              </p:nvSpPr>
              <p:spPr bwMode="auto">
                <a:xfrm>
                  <a:off x="4405" y="1223"/>
                  <a:ext cx="34" cy="21"/>
                </a:xfrm>
                <a:custGeom>
                  <a:avLst/>
                  <a:gdLst>
                    <a:gd name="T0" fmla="*/ 9 w 68"/>
                    <a:gd name="T1" fmla="*/ 0 h 44"/>
                    <a:gd name="T2" fmla="*/ 7 w 68"/>
                    <a:gd name="T3" fmla="*/ 1 h 44"/>
                    <a:gd name="T4" fmla="*/ 2 w 68"/>
                    <a:gd name="T5" fmla="*/ 4 h 44"/>
                    <a:gd name="T6" fmla="*/ 1 w 68"/>
                    <a:gd name="T7" fmla="*/ 5 h 44"/>
                    <a:gd name="T8" fmla="*/ 0 w 68"/>
                    <a:gd name="T9" fmla="*/ 5 h 44"/>
                    <a:gd name="T10" fmla="*/ 3 w 68"/>
                    <a:gd name="T11" fmla="*/ 3 h 44"/>
                    <a:gd name="T12" fmla="*/ 9 w 68"/>
                    <a:gd name="T13" fmla="*/ 0 h 44"/>
                    <a:gd name="T14" fmla="*/ 0 60000 65536"/>
                    <a:gd name="T15" fmla="*/ 0 60000 65536"/>
                    <a:gd name="T16" fmla="*/ 0 60000 65536"/>
                    <a:gd name="T17" fmla="*/ 0 60000 65536"/>
                    <a:gd name="T18" fmla="*/ 0 60000 65536"/>
                    <a:gd name="T19" fmla="*/ 0 60000 65536"/>
                    <a:gd name="T20" fmla="*/ 0 60000 65536"/>
                    <a:gd name="T21" fmla="*/ 0 w 68"/>
                    <a:gd name="T22" fmla="*/ 0 h 44"/>
                    <a:gd name="T23" fmla="*/ 68 w 68"/>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 h="44">
                      <a:moveTo>
                        <a:pt x="68" y="0"/>
                      </a:moveTo>
                      <a:lnTo>
                        <a:pt x="57" y="13"/>
                      </a:lnTo>
                      <a:lnTo>
                        <a:pt x="18" y="34"/>
                      </a:lnTo>
                      <a:lnTo>
                        <a:pt x="7" y="44"/>
                      </a:lnTo>
                      <a:lnTo>
                        <a:pt x="0" y="41"/>
                      </a:lnTo>
                      <a:lnTo>
                        <a:pt x="24" y="29"/>
                      </a:lnTo>
                      <a:lnTo>
                        <a:pt x="68" y="0"/>
                      </a:lnTo>
                      <a:close/>
                    </a:path>
                  </a:pathLst>
                </a:custGeom>
                <a:solidFill>
                  <a:srgbClr val="603000"/>
                </a:solidFill>
                <a:ln w="9525">
                  <a:noFill/>
                  <a:round/>
                  <a:headEnd/>
                  <a:tailEnd/>
                </a:ln>
              </p:spPr>
              <p:txBody>
                <a:bodyPr/>
                <a:lstStyle/>
                <a:p>
                  <a:endParaRPr lang="es-ES"/>
                </a:p>
              </p:txBody>
            </p:sp>
            <p:sp>
              <p:nvSpPr>
                <p:cNvPr id="17454" name="Freeform 244"/>
                <p:cNvSpPr>
                  <a:spLocks/>
                </p:cNvSpPr>
                <p:nvPr/>
              </p:nvSpPr>
              <p:spPr bwMode="auto">
                <a:xfrm>
                  <a:off x="4358" y="1179"/>
                  <a:ext cx="23" cy="44"/>
                </a:xfrm>
                <a:custGeom>
                  <a:avLst/>
                  <a:gdLst>
                    <a:gd name="T0" fmla="*/ 6 w 46"/>
                    <a:gd name="T1" fmla="*/ 11 h 88"/>
                    <a:gd name="T2" fmla="*/ 3 w 46"/>
                    <a:gd name="T3" fmla="*/ 9 h 88"/>
                    <a:gd name="T4" fmla="*/ 1 w 46"/>
                    <a:gd name="T5" fmla="*/ 6 h 88"/>
                    <a:gd name="T6" fmla="*/ 0 w 46"/>
                    <a:gd name="T7" fmla="*/ 3 h 88"/>
                    <a:gd name="T8" fmla="*/ 0 w 46"/>
                    <a:gd name="T9" fmla="*/ 0 h 88"/>
                    <a:gd name="T10" fmla="*/ 1 w 46"/>
                    <a:gd name="T11" fmla="*/ 3 h 88"/>
                    <a:gd name="T12" fmla="*/ 5 w 46"/>
                    <a:gd name="T13" fmla="*/ 9 h 88"/>
                    <a:gd name="T14" fmla="*/ 6 w 46"/>
                    <a:gd name="T15" fmla="*/ 11 h 88"/>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88"/>
                    <a:gd name="T26" fmla="*/ 46 w 46"/>
                    <a:gd name="T27" fmla="*/ 88 h 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88">
                      <a:moveTo>
                        <a:pt x="46" y="88"/>
                      </a:moveTo>
                      <a:lnTo>
                        <a:pt x="25" y="65"/>
                      </a:lnTo>
                      <a:lnTo>
                        <a:pt x="12" y="43"/>
                      </a:lnTo>
                      <a:lnTo>
                        <a:pt x="0" y="22"/>
                      </a:lnTo>
                      <a:lnTo>
                        <a:pt x="0" y="0"/>
                      </a:lnTo>
                      <a:lnTo>
                        <a:pt x="14" y="29"/>
                      </a:lnTo>
                      <a:lnTo>
                        <a:pt x="40" y="67"/>
                      </a:lnTo>
                      <a:lnTo>
                        <a:pt x="46" y="88"/>
                      </a:lnTo>
                      <a:close/>
                    </a:path>
                  </a:pathLst>
                </a:custGeom>
                <a:solidFill>
                  <a:srgbClr val="603000"/>
                </a:solidFill>
                <a:ln w="9525">
                  <a:noFill/>
                  <a:round/>
                  <a:headEnd/>
                  <a:tailEnd/>
                </a:ln>
              </p:spPr>
              <p:txBody>
                <a:bodyPr/>
                <a:lstStyle/>
                <a:p>
                  <a:endParaRPr lang="es-ES"/>
                </a:p>
              </p:txBody>
            </p:sp>
            <p:sp>
              <p:nvSpPr>
                <p:cNvPr id="17455" name="Freeform 245"/>
                <p:cNvSpPr>
                  <a:spLocks/>
                </p:cNvSpPr>
                <p:nvPr/>
              </p:nvSpPr>
              <p:spPr bwMode="auto">
                <a:xfrm>
                  <a:off x="4355" y="1673"/>
                  <a:ext cx="71" cy="68"/>
                </a:xfrm>
                <a:custGeom>
                  <a:avLst/>
                  <a:gdLst>
                    <a:gd name="T0" fmla="*/ 18 w 142"/>
                    <a:gd name="T1" fmla="*/ 17 h 136"/>
                    <a:gd name="T2" fmla="*/ 14 w 142"/>
                    <a:gd name="T3" fmla="*/ 13 h 136"/>
                    <a:gd name="T4" fmla="*/ 13 w 142"/>
                    <a:gd name="T5" fmla="*/ 11 h 136"/>
                    <a:gd name="T6" fmla="*/ 10 w 142"/>
                    <a:gd name="T7" fmla="*/ 9 h 136"/>
                    <a:gd name="T8" fmla="*/ 7 w 142"/>
                    <a:gd name="T9" fmla="*/ 5 h 136"/>
                    <a:gd name="T10" fmla="*/ 4 w 142"/>
                    <a:gd name="T11" fmla="*/ 2 h 136"/>
                    <a:gd name="T12" fmla="*/ 0 w 142"/>
                    <a:gd name="T13" fmla="*/ 0 h 136"/>
                    <a:gd name="T14" fmla="*/ 4 w 142"/>
                    <a:gd name="T15" fmla="*/ 1 h 136"/>
                    <a:gd name="T16" fmla="*/ 7 w 142"/>
                    <a:gd name="T17" fmla="*/ 3 h 136"/>
                    <a:gd name="T18" fmla="*/ 10 w 142"/>
                    <a:gd name="T19" fmla="*/ 6 h 136"/>
                    <a:gd name="T20" fmla="*/ 13 w 142"/>
                    <a:gd name="T21" fmla="*/ 10 h 136"/>
                    <a:gd name="T22" fmla="*/ 18 w 142"/>
                    <a:gd name="T23" fmla="*/ 17 h 1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2"/>
                    <a:gd name="T37" fmla="*/ 0 h 136"/>
                    <a:gd name="T38" fmla="*/ 142 w 142"/>
                    <a:gd name="T39" fmla="*/ 136 h 1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2" h="136">
                      <a:moveTo>
                        <a:pt x="142" y="136"/>
                      </a:moveTo>
                      <a:lnTo>
                        <a:pt x="116" y="108"/>
                      </a:lnTo>
                      <a:lnTo>
                        <a:pt x="105" y="95"/>
                      </a:lnTo>
                      <a:lnTo>
                        <a:pt x="85" y="67"/>
                      </a:lnTo>
                      <a:lnTo>
                        <a:pt x="59" y="43"/>
                      </a:lnTo>
                      <a:lnTo>
                        <a:pt x="33" y="21"/>
                      </a:lnTo>
                      <a:lnTo>
                        <a:pt x="0" y="0"/>
                      </a:lnTo>
                      <a:lnTo>
                        <a:pt x="39" y="15"/>
                      </a:lnTo>
                      <a:lnTo>
                        <a:pt x="57" y="29"/>
                      </a:lnTo>
                      <a:lnTo>
                        <a:pt x="83" y="53"/>
                      </a:lnTo>
                      <a:lnTo>
                        <a:pt x="111" y="81"/>
                      </a:lnTo>
                      <a:lnTo>
                        <a:pt x="142" y="136"/>
                      </a:lnTo>
                      <a:close/>
                    </a:path>
                  </a:pathLst>
                </a:custGeom>
                <a:solidFill>
                  <a:srgbClr val="603000"/>
                </a:solidFill>
                <a:ln w="9525">
                  <a:noFill/>
                  <a:round/>
                  <a:headEnd/>
                  <a:tailEnd/>
                </a:ln>
              </p:spPr>
              <p:txBody>
                <a:bodyPr/>
                <a:lstStyle/>
                <a:p>
                  <a:endParaRPr lang="es-ES"/>
                </a:p>
              </p:txBody>
            </p:sp>
            <p:sp>
              <p:nvSpPr>
                <p:cNvPr id="17456" name="Freeform 246"/>
                <p:cNvSpPr>
                  <a:spLocks/>
                </p:cNvSpPr>
                <p:nvPr/>
              </p:nvSpPr>
              <p:spPr bwMode="auto">
                <a:xfrm>
                  <a:off x="4368" y="1689"/>
                  <a:ext cx="37" cy="40"/>
                </a:xfrm>
                <a:custGeom>
                  <a:avLst/>
                  <a:gdLst>
                    <a:gd name="T0" fmla="*/ 9 w 74"/>
                    <a:gd name="T1" fmla="*/ 10 h 80"/>
                    <a:gd name="T2" fmla="*/ 5 w 74"/>
                    <a:gd name="T3" fmla="*/ 6 h 80"/>
                    <a:gd name="T4" fmla="*/ 3 w 74"/>
                    <a:gd name="T5" fmla="*/ 3 h 80"/>
                    <a:gd name="T6" fmla="*/ 0 w 74"/>
                    <a:gd name="T7" fmla="*/ 1 h 80"/>
                    <a:gd name="T8" fmla="*/ 1 w 74"/>
                    <a:gd name="T9" fmla="*/ 0 h 80"/>
                    <a:gd name="T10" fmla="*/ 2 w 74"/>
                    <a:gd name="T11" fmla="*/ 1 h 80"/>
                    <a:gd name="T12" fmla="*/ 5 w 74"/>
                    <a:gd name="T13" fmla="*/ 5 h 80"/>
                    <a:gd name="T14" fmla="*/ 9 w 74"/>
                    <a:gd name="T15" fmla="*/ 10 h 80"/>
                    <a:gd name="T16" fmla="*/ 0 60000 65536"/>
                    <a:gd name="T17" fmla="*/ 0 60000 65536"/>
                    <a:gd name="T18" fmla="*/ 0 60000 65536"/>
                    <a:gd name="T19" fmla="*/ 0 60000 65536"/>
                    <a:gd name="T20" fmla="*/ 0 60000 65536"/>
                    <a:gd name="T21" fmla="*/ 0 60000 65536"/>
                    <a:gd name="T22" fmla="*/ 0 60000 65536"/>
                    <a:gd name="T23" fmla="*/ 0 60000 65536"/>
                    <a:gd name="T24" fmla="*/ 0 w 74"/>
                    <a:gd name="T25" fmla="*/ 0 h 80"/>
                    <a:gd name="T26" fmla="*/ 74 w 74"/>
                    <a:gd name="T27" fmla="*/ 80 h 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4" h="80">
                      <a:moveTo>
                        <a:pt x="74" y="80"/>
                      </a:moveTo>
                      <a:lnTo>
                        <a:pt x="44" y="52"/>
                      </a:lnTo>
                      <a:lnTo>
                        <a:pt x="24" y="27"/>
                      </a:lnTo>
                      <a:lnTo>
                        <a:pt x="0" y="1"/>
                      </a:lnTo>
                      <a:lnTo>
                        <a:pt x="15" y="0"/>
                      </a:lnTo>
                      <a:lnTo>
                        <a:pt x="20" y="15"/>
                      </a:lnTo>
                      <a:lnTo>
                        <a:pt x="37" y="34"/>
                      </a:lnTo>
                      <a:lnTo>
                        <a:pt x="74" y="80"/>
                      </a:lnTo>
                      <a:close/>
                    </a:path>
                  </a:pathLst>
                </a:custGeom>
                <a:solidFill>
                  <a:srgbClr val="603000"/>
                </a:solidFill>
                <a:ln w="9525">
                  <a:noFill/>
                  <a:round/>
                  <a:headEnd/>
                  <a:tailEnd/>
                </a:ln>
              </p:spPr>
              <p:txBody>
                <a:bodyPr/>
                <a:lstStyle/>
                <a:p>
                  <a:endParaRPr lang="es-ES"/>
                </a:p>
              </p:txBody>
            </p:sp>
            <p:sp>
              <p:nvSpPr>
                <p:cNvPr id="17457" name="Freeform 247"/>
                <p:cNvSpPr>
                  <a:spLocks/>
                </p:cNvSpPr>
                <p:nvPr/>
              </p:nvSpPr>
              <p:spPr bwMode="auto">
                <a:xfrm>
                  <a:off x="4318" y="1620"/>
                  <a:ext cx="91" cy="81"/>
                </a:xfrm>
                <a:custGeom>
                  <a:avLst/>
                  <a:gdLst>
                    <a:gd name="T0" fmla="*/ 22 w 183"/>
                    <a:gd name="T1" fmla="*/ 21 h 161"/>
                    <a:gd name="T2" fmla="*/ 18 w 183"/>
                    <a:gd name="T3" fmla="*/ 17 h 161"/>
                    <a:gd name="T4" fmla="*/ 10 w 183"/>
                    <a:gd name="T5" fmla="*/ 13 h 161"/>
                    <a:gd name="T6" fmla="*/ 9 w 183"/>
                    <a:gd name="T7" fmla="*/ 11 h 161"/>
                    <a:gd name="T8" fmla="*/ 6 w 183"/>
                    <a:gd name="T9" fmla="*/ 8 h 161"/>
                    <a:gd name="T10" fmla="*/ 4 w 183"/>
                    <a:gd name="T11" fmla="*/ 4 h 161"/>
                    <a:gd name="T12" fmla="*/ 0 w 183"/>
                    <a:gd name="T13" fmla="*/ 0 h 161"/>
                    <a:gd name="T14" fmla="*/ 4 w 183"/>
                    <a:gd name="T15" fmla="*/ 3 h 161"/>
                    <a:gd name="T16" fmla="*/ 7 w 183"/>
                    <a:gd name="T17" fmla="*/ 8 h 161"/>
                    <a:gd name="T18" fmla="*/ 10 w 183"/>
                    <a:gd name="T19" fmla="*/ 11 h 161"/>
                    <a:gd name="T20" fmla="*/ 12 w 183"/>
                    <a:gd name="T21" fmla="*/ 14 h 161"/>
                    <a:gd name="T22" fmla="*/ 17 w 183"/>
                    <a:gd name="T23" fmla="*/ 16 h 161"/>
                    <a:gd name="T24" fmla="*/ 22 w 183"/>
                    <a:gd name="T25" fmla="*/ 21 h 1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3"/>
                    <a:gd name="T40" fmla="*/ 0 h 161"/>
                    <a:gd name="T41" fmla="*/ 183 w 183"/>
                    <a:gd name="T42" fmla="*/ 161 h 16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3" h="161">
                      <a:moveTo>
                        <a:pt x="183" y="161"/>
                      </a:moveTo>
                      <a:lnTo>
                        <a:pt x="144" y="135"/>
                      </a:lnTo>
                      <a:lnTo>
                        <a:pt x="85" y="103"/>
                      </a:lnTo>
                      <a:lnTo>
                        <a:pt x="74" y="87"/>
                      </a:lnTo>
                      <a:lnTo>
                        <a:pt x="50" y="63"/>
                      </a:lnTo>
                      <a:lnTo>
                        <a:pt x="35" y="31"/>
                      </a:lnTo>
                      <a:lnTo>
                        <a:pt x="0" y="0"/>
                      </a:lnTo>
                      <a:lnTo>
                        <a:pt x="37" y="23"/>
                      </a:lnTo>
                      <a:lnTo>
                        <a:pt x="63" y="60"/>
                      </a:lnTo>
                      <a:lnTo>
                        <a:pt x="80" y="82"/>
                      </a:lnTo>
                      <a:lnTo>
                        <a:pt x="100" y="105"/>
                      </a:lnTo>
                      <a:lnTo>
                        <a:pt x="141" y="126"/>
                      </a:lnTo>
                      <a:lnTo>
                        <a:pt x="183" y="161"/>
                      </a:lnTo>
                      <a:close/>
                    </a:path>
                  </a:pathLst>
                </a:custGeom>
                <a:solidFill>
                  <a:srgbClr val="603000"/>
                </a:solidFill>
                <a:ln w="9525">
                  <a:noFill/>
                  <a:round/>
                  <a:headEnd/>
                  <a:tailEnd/>
                </a:ln>
              </p:spPr>
              <p:txBody>
                <a:bodyPr/>
                <a:lstStyle/>
                <a:p>
                  <a:endParaRPr lang="es-ES"/>
                </a:p>
              </p:txBody>
            </p:sp>
            <p:sp>
              <p:nvSpPr>
                <p:cNvPr id="17458" name="Freeform 248"/>
                <p:cNvSpPr>
                  <a:spLocks/>
                </p:cNvSpPr>
                <p:nvPr/>
              </p:nvSpPr>
              <p:spPr bwMode="auto">
                <a:xfrm>
                  <a:off x="4296" y="1614"/>
                  <a:ext cx="72" cy="75"/>
                </a:xfrm>
                <a:custGeom>
                  <a:avLst/>
                  <a:gdLst>
                    <a:gd name="T0" fmla="*/ 18 w 146"/>
                    <a:gd name="T1" fmla="*/ 19 h 150"/>
                    <a:gd name="T2" fmla="*/ 14 w 146"/>
                    <a:gd name="T3" fmla="*/ 17 h 150"/>
                    <a:gd name="T4" fmla="*/ 12 w 146"/>
                    <a:gd name="T5" fmla="*/ 15 h 150"/>
                    <a:gd name="T6" fmla="*/ 10 w 146"/>
                    <a:gd name="T7" fmla="*/ 12 h 150"/>
                    <a:gd name="T8" fmla="*/ 7 w 146"/>
                    <a:gd name="T9" fmla="*/ 10 h 150"/>
                    <a:gd name="T10" fmla="*/ 5 w 146"/>
                    <a:gd name="T11" fmla="*/ 7 h 150"/>
                    <a:gd name="T12" fmla="*/ 4 w 146"/>
                    <a:gd name="T13" fmla="*/ 6 h 150"/>
                    <a:gd name="T14" fmla="*/ 2 w 146"/>
                    <a:gd name="T15" fmla="*/ 3 h 150"/>
                    <a:gd name="T16" fmla="*/ 0 w 146"/>
                    <a:gd name="T17" fmla="*/ 1 h 150"/>
                    <a:gd name="T18" fmla="*/ 0 w 146"/>
                    <a:gd name="T19" fmla="*/ 0 h 150"/>
                    <a:gd name="T20" fmla="*/ 4 w 146"/>
                    <a:gd name="T21" fmla="*/ 5 h 150"/>
                    <a:gd name="T22" fmla="*/ 7 w 146"/>
                    <a:gd name="T23" fmla="*/ 7 h 150"/>
                    <a:gd name="T24" fmla="*/ 9 w 146"/>
                    <a:gd name="T25" fmla="*/ 10 h 150"/>
                    <a:gd name="T26" fmla="*/ 12 w 146"/>
                    <a:gd name="T27" fmla="*/ 13 h 150"/>
                    <a:gd name="T28" fmla="*/ 14 w 146"/>
                    <a:gd name="T29" fmla="*/ 15 h 150"/>
                    <a:gd name="T30" fmla="*/ 18 w 146"/>
                    <a:gd name="T31" fmla="*/ 19 h 1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6"/>
                    <a:gd name="T49" fmla="*/ 0 h 150"/>
                    <a:gd name="T50" fmla="*/ 146 w 146"/>
                    <a:gd name="T51" fmla="*/ 150 h 1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6" h="150">
                      <a:moveTo>
                        <a:pt x="146" y="150"/>
                      </a:moveTo>
                      <a:lnTo>
                        <a:pt x="120" y="136"/>
                      </a:lnTo>
                      <a:lnTo>
                        <a:pt x="103" y="120"/>
                      </a:lnTo>
                      <a:lnTo>
                        <a:pt x="85" y="101"/>
                      </a:lnTo>
                      <a:lnTo>
                        <a:pt x="63" y="80"/>
                      </a:lnTo>
                      <a:lnTo>
                        <a:pt x="46" y="63"/>
                      </a:lnTo>
                      <a:lnTo>
                        <a:pt x="35" y="49"/>
                      </a:lnTo>
                      <a:lnTo>
                        <a:pt x="17" y="29"/>
                      </a:lnTo>
                      <a:lnTo>
                        <a:pt x="6" y="15"/>
                      </a:lnTo>
                      <a:lnTo>
                        <a:pt x="0" y="0"/>
                      </a:lnTo>
                      <a:lnTo>
                        <a:pt x="35" y="39"/>
                      </a:lnTo>
                      <a:lnTo>
                        <a:pt x="63" y="60"/>
                      </a:lnTo>
                      <a:lnTo>
                        <a:pt x="74" y="80"/>
                      </a:lnTo>
                      <a:lnTo>
                        <a:pt x="98" y="105"/>
                      </a:lnTo>
                      <a:lnTo>
                        <a:pt x="113" y="122"/>
                      </a:lnTo>
                      <a:lnTo>
                        <a:pt x="146" y="150"/>
                      </a:lnTo>
                      <a:close/>
                    </a:path>
                  </a:pathLst>
                </a:custGeom>
                <a:solidFill>
                  <a:srgbClr val="603000"/>
                </a:solidFill>
                <a:ln w="9525">
                  <a:noFill/>
                  <a:round/>
                  <a:headEnd/>
                  <a:tailEnd/>
                </a:ln>
              </p:spPr>
              <p:txBody>
                <a:bodyPr/>
                <a:lstStyle/>
                <a:p>
                  <a:endParaRPr lang="es-ES"/>
                </a:p>
              </p:txBody>
            </p:sp>
            <p:sp>
              <p:nvSpPr>
                <p:cNvPr id="17459" name="Freeform 249"/>
                <p:cNvSpPr>
                  <a:spLocks/>
                </p:cNvSpPr>
                <p:nvPr/>
              </p:nvSpPr>
              <p:spPr bwMode="auto">
                <a:xfrm>
                  <a:off x="4283" y="1595"/>
                  <a:ext cx="68" cy="75"/>
                </a:xfrm>
                <a:custGeom>
                  <a:avLst/>
                  <a:gdLst>
                    <a:gd name="T0" fmla="*/ 17 w 137"/>
                    <a:gd name="T1" fmla="*/ 19 h 150"/>
                    <a:gd name="T2" fmla="*/ 15 w 137"/>
                    <a:gd name="T3" fmla="*/ 17 h 150"/>
                    <a:gd name="T4" fmla="*/ 14 w 137"/>
                    <a:gd name="T5" fmla="*/ 15 h 150"/>
                    <a:gd name="T6" fmla="*/ 12 w 137"/>
                    <a:gd name="T7" fmla="*/ 13 h 150"/>
                    <a:gd name="T8" fmla="*/ 12 w 137"/>
                    <a:gd name="T9" fmla="*/ 11 h 150"/>
                    <a:gd name="T10" fmla="*/ 9 w 137"/>
                    <a:gd name="T11" fmla="*/ 10 h 150"/>
                    <a:gd name="T12" fmla="*/ 6 w 137"/>
                    <a:gd name="T13" fmla="*/ 7 h 150"/>
                    <a:gd name="T14" fmla="*/ 2 w 137"/>
                    <a:gd name="T15" fmla="*/ 5 h 150"/>
                    <a:gd name="T16" fmla="*/ 0 w 137"/>
                    <a:gd name="T17" fmla="*/ 0 h 150"/>
                    <a:gd name="T18" fmla="*/ 3 w 137"/>
                    <a:gd name="T19" fmla="*/ 4 h 150"/>
                    <a:gd name="T20" fmla="*/ 7 w 137"/>
                    <a:gd name="T21" fmla="*/ 6 h 150"/>
                    <a:gd name="T22" fmla="*/ 9 w 137"/>
                    <a:gd name="T23" fmla="*/ 9 h 150"/>
                    <a:gd name="T24" fmla="*/ 10 w 137"/>
                    <a:gd name="T25" fmla="*/ 9 h 150"/>
                    <a:gd name="T26" fmla="*/ 12 w 137"/>
                    <a:gd name="T27" fmla="*/ 12 h 150"/>
                    <a:gd name="T28" fmla="*/ 13 w 137"/>
                    <a:gd name="T29" fmla="*/ 13 h 150"/>
                    <a:gd name="T30" fmla="*/ 15 w 137"/>
                    <a:gd name="T31" fmla="*/ 17 h 150"/>
                    <a:gd name="T32" fmla="*/ 17 w 137"/>
                    <a:gd name="T33" fmla="*/ 19 h 1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7"/>
                    <a:gd name="T52" fmla="*/ 0 h 150"/>
                    <a:gd name="T53" fmla="*/ 137 w 137"/>
                    <a:gd name="T54" fmla="*/ 150 h 1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7" h="150">
                      <a:moveTo>
                        <a:pt x="137" y="150"/>
                      </a:moveTo>
                      <a:lnTo>
                        <a:pt x="122" y="134"/>
                      </a:lnTo>
                      <a:lnTo>
                        <a:pt x="113" y="120"/>
                      </a:lnTo>
                      <a:lnTo>
                        <a:pt x="100" y="106"/>
                      </a:lnTo>
                      <a:lnTo>
                        <a:pt x="96" y="94"/>
                      </a:lnTo>
                      <a:lnTo>
                        <a:pt x="78" y="82"/>
                      </a:lnTo>
                      <a:lnTo>
                        <a:pt x="52" y="57"/>
                      </a:lnTo>
                      <a:lnTo>
                        <a:pt x="22" y="39"/>
                      </a:lnTo>
                      <a:lnTo>
                        <a:pt x="0" y="0"/>
                      </a:lnTo>
                      <a:lnTo>
                        <a:pt x="28" y="32"/>
                      </a:lnTo>
                      <a:lnTo>
                        <a:pt x="58" y="50"/>
                      </a:lnTo>
                      <a:lnTo>
                        <a:pt x="78" y="66"/>
                      </a:lnTo>
                      <a:lnTo>
                        <a:pt x="87" y="77"/>
                      </a:lnTo>
                      <a:lnTo>
                        <a:pt x="102" y="96"/>
                      </a:lnTo>
                      <a:lnTo>
                        <a:pt x="111" y="109"/>
                      </a:lnTo>
                      <a:lnTo>
                        <a:pt x="126" y="130"/>
                      </a:lnTo>
                      <a:lnTo>
                        <a:pt x="137" y="150"/>
                      </a:lnTo>
                      <a:close/>
                    </a:path>
                  </a:pathLst>
                </a:custGeom>
                <a:solidFill>
                  <a:srgbClr val="603000"/>
                </a:solidFill>
                <a:ln w="9525">
                  <a:noFill/>
                  <a:round/>
                  <a:headEnd/>
                  <a:tailEnd/>
                </a:ln>
              </p:spPr>
              <p:txBody>
                <a:bodyPr/>
                <a:lstStyle/>
                <a:p>
                  <a:endParaRPr lang="es-ES"/>
                </a:p>
              </p:txBody>
            </p:sp>
            <p:sp>
              <p:nvSpPr>
                <p:cNvPr id="17460" name="Freeform 250"/>
                <p:cNvSpPr>
                  <a:spLocks/>
                </p:cNvSpPr>
                <p:nvPr/>
              </p:nvSpPr>
              <p:spPr bwMode="auto">
                <a:xfrm>
                  <a:off x="4233" y="1533"/>
                  <a:ext cx="80" cy="86"/>
                </a:xfrm>
                <a:custGeom>
                  <a:avLst/>
                  <a:gdLst>
                    <a:gd name="T0" fmla="*/ 20 w 160"/>
                    <a:gd name="T1" fmla="*/ 21 h 173"/>
                    <a:gd name="T2" fmla="*/ 15 w 160"/>
                    <a:gd name="T3" fmla="*/ 17 h 173"/>
                    <a:gd name="T4" fmla="*/ 12 w 160"/>
                    <a:gd name="T5" fmla="*/ 14 h 173"/>
                    <a:gd name="T6" fmla="*/ 10 w 160"/>
                    <a:gd name="T7" fmla="*/ 11 h 173"/>
                    <a:gd name="T8" fmla="*/ 7 w 160"/>
                    <a:gd name="T9" fmla="*/ 9 h 173"/>
                    <a:gd name="T10" fmla="*/ 5 w 160"/>
                    <a:gd name="T11" fmla="*/ 5 h 173"/>
                    <a:gd name="T12" fmla="*/ 2 w 160"/>
                    <a:gd name="T13" fmla="*/ 2 h 173"/>
                    <a:gd name="T14" fmla="*/ 0 w 160"/>
                    <a:gd name="T15" fmla="*/ 0 h 173"/>
                    <a:gd name="T16" fmla="*/ 5 w 160"/>
                    <a:gd name="T17" fmla="*/ 3 h 173"/>
                    <a:gd name="T18" fmla="*/ 6 w 160"/>
                    <a:gd name="T19" fmla="*/ 6 h 173"/>
                    <a:gd name="T20" fmla="*/ 9 w 160"/>
                    <a:gd name="T21" fmla="*/ 8 h 173"/>
                    <a:gd name="T22" fmla="*/ 10 w 160"/>
                    <a:gd name="T23" fmla="*/ 10 h 173"/>
                    <a:gd name="T24" fmla="*/ 13 w 160"/>
                    <a:gd name="T25" fmla="*/ 13 h 173"/>
                    <a:gd name="T26" fmla="*/ 17 w 160"/>
                    <a:gd name="T27" fmla="*/ 17 h 173"/>
                    <a:gd name="T28" fmla="*/ 20 w 160"/>
                    <a:gd name="T29" fmla="*/ 21 h 1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0"/>
                    <a:gd name="T46" fmla="*/ 0 h 173"/>
                    <a:gd name="T47" fmla="*/ 160 w 160"/>
                    <a:gd name="T48" fmla="*/ 173 h 17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0" h="173">
                      <a:moveTo>
                        <a:pt x="160" y="173"/>
                      </a:moveTo>
                      <a:lnTo>
                        <a:pt x="127" y="142"/>
                      </a:lnTo>
                      <a:lnTo>
                        <a:pt x="99" y="113"/>
                      </a:lnTo>
                      <a:lnTo>
                        <a:pt x="83" y="93"/>
                      </a:lnTo>
                      <a:lnTo>
                        <a:pt x="61" y="72"/>
                      </a:lnTo>
                      <a:lnTo>
                        <a:pt x="39" y="44"/>
                      </a:lnTo>
                      <a:lnTo>
                        <a:pt x="16" y="20"/>
                      </a:lnTo>
                      <a:lnTo>
                        <a:pt x="0" y="0"/>
                      </a:lnTo>
                      <a:lnTo>
                        <a:pt x="33" y="27"/>
                      </a:lnTo>
                      <a:lnTo>
                        <a:pt x="55" y="51"/>
                      </a:lnTo>
                      <a:lnTo>
                        <a:pt x="72" y="68"/>
                      </a:lnTo>
                      <a:lnTo>
                        <a:pt x="85" y="82"/>
                      </a:lnTo>
                      <a:lnTo>
                        <a:pt x="105" y="106"/>
                      </a:lnTo>
                      <a:lnTo>
                        <a:pt x="133" y="139"/>
                      </a:lnTo>
                      <a:lnTo>
                        <a:pt x="160" y="173"/>
                      </a:lnTo>
                      <a:close/>
                    </a:path>
                  </a:pathLst>
                </a:custGeom>
                <a:solidFill>
                  <a:srgbClr val="603000"/>
                </a:solidFill>
                <a:ln w="9525">
                  <a:noFill/>
                  <a:round/>
                  <a:headEnd/>
                  <a:tailEnd/>
                </a:ln>
              </p:spPr>
              <p:txBody>
                <a:bodyPr/>
                <a:lstStyle/>
                <a:p>
                  <a:endParaRPr lang="es-ES"/>
                </a:p>
              </p:txBody>
            </p:sp>
            <p:sp>
              <p:nvSpPr>
                <p:cNvPr id="17461" name="Freeform 251"/>
                <p:cNvSpPr>
                  <a:spLocks/>
                </p:cNvSpPr>
                <p:nvPr/>
              </p:nvSpPr>
              <p:spPr bwMode="auto">
                <a:xfrm>
                  <a:off x="4216" y="1525"/>
                  <a:ext cx="63" cy="71"/>
                </a:xfrm>
                <a:custGeom>
                  <a:avLst/>
                  <a:gdLst>
                    <a:gd name="T0" fmla="*/ 16 w 125"/>
                    <a:gd name="T1" fmla="*/ 17 h 143"/>
                    <a:gd name="T2" fmla="*/ 14 w 125"/>
                    <a:gd name="T3" fmla="*/ 14 h 143"/>
                    <a:gd name="T4" fmla="*/ 10 w 125"/>
                    <a:gd name="T5" fmla="*/ 10 h 143"/>
                    <a:gd name="T6" fmla="*/ 7 w 125"/>
                    <a:gd name="T7" fmla="*/ 6 h 143"/>
                    <a:gd name="T8" fmla="*/ 5 w 125"/>
                    <a:gd name="T9" fmla="*/ 4 h 143"/>
                    <a:gd name="T10" fmla="*/ 0 w 125"/>
                    <a:gd name="T11" fmla="*/ 0 h 143"/>
                    <a:gd name="T12" fmla="*/ 5 w 125"/>
                    <a:gd name="T13" fmla="*/ 6 h 143"/>
                    <a:gd name="T14" fmla="*/ 8 w 125"/>
                    <a:gd name="T15" fmla="*/ 8 h 143"/>
                    <a:gd name="T16" fmla="*/ 11 w 125"/>
                    <a:gd name="T17" fmla="*/ 12 h 143"/>
                    <a:gd name="T18" fmla="*/ 13 w 125"/>
                    <a:gd name="T19" fmla="*/ 15 h 143"/>
                    <a:gd name="T20" fmla="*/ 16 w 125"/>
                    <a:gd name="T21" fmla="*/ 17 h 1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5"/>
                    <a:gd name="T34" fmla="*/ 0 h 143"/>
                    <a:gd name="T35" fmla="*/ 125 w 125"/>
                    <a:gd name="T36" fmla="*/ 143 h 14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5" h="143">
                      <a:moveTo>
                        <a:pt x="125" y="143"/>
                      </a:moveTo>
                      <a:lnTo>
                        <a:pt x="108" y="117"/>
                      </a:lnTo>
                      <a:lnTo>
                        <a:pt x="77" y="85"/>
                      </a:lnTo>
                      <a:lnTo>
                        <a:pt x="55" y="53"/>
                      </a:lnTo>
                      <a:lnTo>
                        <a:pt x="33" y="32"/>
                      </a:lnTo>
                      <a:lnTo>
                        <a:pt x="0" y="0"/>
                      </a:lnTo>
                      <a:lnTo>
                        <a:pt x="40" y="51"/>
                      </a:lnTo>
                      <a:lnTo>
                        <a:pt x="57" y="71"/>
                      </a:lnTo>
                      <a:lnTo>
                        <a:pt x="86" y="101"/>
                      </a:lnTo>
                      <a:lnTo>
                        <a:pt x="97" y="120"/>
                      </a:lnTo>
                      <a:lnTo>
                        <a:pt x="125" y="143"/>
                      </a:lnTo>
                      <a:close/>
                    </a:path>
                  </a:pathLst>
                </a:custGeom>
                <a:solidFill>
                  <a:srgbClr val="603000"/>
                </a:solidFill>
                <a:ln w="9525">
                  <a:noFill/>
                  <a:round/>
                  <a:headEnd/>
                  <a:tailEnd/>
                </a:ln>
              </p:spPr>
              <p:txBody>
                <a:bodyPr/>
                <a:lstStyle/>
                <a:p>
                  <a:endParaRPr lang="es-ES"/>
                </a:p>
              </p:txBody>
            </p:sp>
            <p:sp>
              <p:nvSpPr>
                <p:cNvPr id="17462" name="Freeform 252"/>
                <p:cNvSpPr>
                  <a:spLocks/>
                </p:cNvSpPr>
                <p:nvPr/>
              </p:nvSpPr>
              <p:spPr bwMode="auto">
                <a:xfrm>
                  <a:off x="4161" y="1576"/>
                  <a:ext cx="93" cy="6"/>
                </a:xfrm>
                <a:custGeom>
                  <a:avLst/>
                  <a:gdLst>
                    <a:gd name="T0" fmla="*/ 0 w 186"/>
                    <a:gd name="T1" fmla="*/ 1 h 11"/>
                    <a:gd name="T2" fmla="*/ 3 w 186"/>
                    <a:gd name="T3" fmla="*/ 1 h 11"/>
                    <a:gd name="T4" fmla="*/ 10 w 186"/>
                    <a:gd name="T5" fmla="*/ 2 h 11"/>
                    <a:gd name="T6" fmla="*/ 15 w 186"/>
                    <a:gd name="T7" fmla="*/ 2 h 11"/>
                    <a:gd name="T8" fmla="*/ 21 w 186"/>
                    <a:gd name="T9" fmla="*/ 1 h 11"/>
                    <a:gd name="T10" fmla="*/ 23 w 186"/>
                    <a:gd name="T11" fmla="*/ 1 h 11"/>
                    <a:gd name="T12" fmla="*/ 23 w 186"/>
                    <a:gd name="T13" fmla="*/ 0 h 11"/>
                    <a:gd name="T14" fmla="*/ 20 w 186"/>
                    <a:gd name="T15" fmla="*/ 1 h 11"/>
                    <a:gd name="T16" fmla="*/ 14 w 186"/>
                    <a:gd name="T17" fmla="*/ 1 h 11"/>
                    <a:gd name="T18" fmla="*/ 7 w 186"/>
                    <a:gd name="T19" fmla="*/ 1 h 11"/>
                    <a:gd name="T20" fmla="*/ 0 w 186"/>
                    <a:gd name="T21" fmla="*/ 1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6"/>
                    <a:gd name="T34" fmla="*/ 0 h 11"/>
                    <a:gd name="T35" fmla="*/ 186 w 186"/>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6" h="11">
                      <a:moveTo>
                        <a:pt x="0" y="1"/>
                      </a:moveTo>
                      <a:lnTo>
                        <a:pt x="31" y="7"/>
                      </a:lnTo>
                      <a:lnTo>
                        <a:pt x="77" y="11"/>
                      </a:lnTo>
                      <a:lnTo>
                        <a:pt x="124" y="11"/>
                      </a:lnTo>
                      <a:lnTo>
                        <a:pt x="164" y="7"/>
                      </a:lnTo>
                      <a:lnTo>
                        <a:pt x="186" y="6"/>
                      </a:lnTo>
                      <a:lnTo>
                        <a:pt x="177" y="0"/>
                      </a:lnTo>
                      <a:lnTo>
                        <a:pt x="153" y="4"/>
                      </a:lnTo>
                      <a:lnTo>
                        <a:pt x="116" y="7"/>
                      </a:lnTo>
                      <a:lnTo>
                        <a:pt x="57" y="7"/>
                      </a:lnTo>
                      <a:lnTo>
                        <a:pt x="0" y="1"/>
                      </a:lnTo>
                      <a:close/>
                    </a:path>
                  </a:pathLst>
                </a:custGeom>
                <a:solidFill>
                  <a:srgbClr val="603000"/>
                </a:solidFill>
                <a:ln w="9525">
                  <a:noFill/>
                  <a:round/>
                  <a:headEnd/>
                  <a:tailEnd/>
                </a:ln>
              </p:spPr>
              <p:txBody>
                <a:bodyPr/>
                <a:lstStyle/>
                <a:p>
                  <a:endParaRPr lang="es-ES"/>
                </a:p>
              </p:txBody>
            </p:sp>
            <p:sp>
              <p:nvSpPr>
                <p:cNvPr id="17463" name="Freeform 253"/>
                <p:cNvSpPr>
                  <a:spLocks/>
                </p:cNvSpPr>
                <p:nvPr/>
              </p:nvSpPr>
              <p:spPr bwMode="auto">
                <a:xfrm>
                  <a:off x="4178" y="1473"/>
                  <a:ext cx="51" cy="57"/>
                </a:xfrm>
                <a:custGeom>
                  <a:avLst/>
                  <a:gdLst>
                    <a:gd name="T0" fmla="*/ 12 w 103"/>
                    <a:gd name="T1" fmla="*/ 14 h 115"/>
                    <a:gd name="T2" fmla="*/ 9 w 103"/>
                    <a:gd name="T3" fmla="*/ 12 h 115"/>
                    <a:gd name="T4" fmla="*/ 6 w 103"/>
                    <a:gd name="T5" fmla="*/ 9 h 115"/>
                    <a:gd name="T6" fmla="*/ 3 w 103"/>
                    <a:gd name="T7" fmla="*/ 6 h 115"/>
                    <a:gd name="T8" fmla="*/ 0 w 103"/>
                    <a:gd name="T9" fmla="*/ 2 h 115"/>
                    <a:gd name="T10" fmla="*/ 0 w 103"/>
                    <a:gd name="T11" fmla="*/ 0 h 115"/>
                    <a:gd name="T12" fmla="*/ 2 w 103"/>
                    <a:gd name="T13" fmla="*/ 3 h 115"/>
                    <a:gd name="T14" fmla="*/ 5 w 103"/>
                    <a:gd name="T15" fmla="*/ 6 h 115"/>
                    <a:gd name="T16" fmla="*/ 9 w 103"/>
                    <a:gd name="T17" fmla="*/ 10 h 115"/>
                    <a:gd name="T18" fmla="*/ 12 w 103"/>
                    <a:gd name="T19" fmla="*/ 14 h 1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115"/>
                    <a:gd name="T32" fmla="*/ 103 w 103"/>
                    <a:gd name="T33" fmla="*/ 115 h 1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115">
                      <a:moveTo>
                        <a:pt x="103" y="115"/>
                      </a:moveTo>
                      <a:lnTo>
                        <a:pt x="72" y="99"/>
                      </a:lnTo>
                      <a:lnTo>
                        <a:pt x="50" y="74"/>
                      </a:lnTo>
                      <a:lnTo>
                        <a:pt x="28" y="48"/>
                      </a:lnTo>
                      <a:lnTo>
                        <a:pt x="6" y="19"/>
                      </a:lnTo>
                      <a:lnTo>
                        <a:pt x="0" y="0"/>
                      </a:lnTo>
                      <a:lnTo>
                        <a:pt x="19" y="24"/>
                      </a:lnTo>
                      <a:lnTo>
                        <a:pt x="43" y="53"/>
                      </a:lnTo>
                      <a:lnTo>
                        <a:pt x="72" y="87"/>
                      </a:lnTo>
                      <a:lnTo>
                        <a:pt x="103" y="115"/>
                      </a:lnTo>
                      <a:close/>
                    </a:path>
                  </a:pathLst>
                </a:custGeom>
                <a:solidFill>
                  <a:srgbClr val="603000"/>
                </a:solidFill>
                <a:ln w="9525">
                  <a:noFill/>
                  <a:round/>
                  <a:headEnd/>
                  <a:tailEnd/>
                </a:ln>
              </p:spPr>
              <p:txBody>
                <a:bodyPr/>
                <a:lstStyle/>
                <a:p>
                  <a:endParaRPr lang="es-ES"/>
                </a:p>
              </p:txBody>
            </p:sp>
          </p:grpSp>
          <p:grpSp>
            <p:nvGrpSpPr>
              <p:cNvPr id="8" name="Group 254"/>
              <p:cNvGrpSpPr>
                <a:grpSpLocks/>
              </p:cNvGrpSpPr>
              <p:nvPr/>
            </p:nvGrpSpPr>
            <p:grpSpPr bwMode="auto">
              <a:xfrm>
                <a:off x="4774" y="1418"/>
                <a:ext cx="186" cy="218"/>
                <a:chOff x="4774" y="1418"/>
                <a:chExt cx="186" cy="218"/>
              </a:xfrm>
            </p:grpSpPr>
            <p:sp>
              <p:nvSpPr>
                <p:cNvPr id="17441" name="Freeform 255"/>
                <p:cNvSpPr>
                  <a:spLocks/>
                </p:cNvSpPr>
                <p:nvPr/>
              </p:nvSpPr>
              <p:spPr bwMode="auto">
                <a:xfrm>
                  <a:off x="4780" y="1578"/>
                  <a:ext cx="35" cy="58"/>
                </a:xfrm>
                <a:custGeom>
                  <a:avLst/>
                  <a:gdLst>
                    <a:gd name="T0" fmla="*/ 0 w 70"/>
                    <a:gd name="T1" fmla="*/ 15 h 116"/>
                    <a:gd name="T2" fmla="*/ 2 w 70"/>
                    <a:gd name="T3" fmla="*/ 12 h 116"/>
                    <a:gd name="T4" fmla="*/ 4 w 70"/>
                    <a:gd name="T5" fmla="*/ 9 h 116"/>
                    <a:gd name="T6" fmla="*/ 5 w 70"/>
                    <a:gd name="T7" fmla="*/ 6 h 116"/>
                    <a:gd name="T8" fmla="*/ 7 w 70"/>
                    <a:gd name="T9" fmla="*/ 3 h 116"/>
                    <a:gd name="T10" fmla="*/ 9 w 70"/>
                    <a:gd name="T11" fmla="*/ 0 h 116"/>
                    <a:gd name="T12" fmla="*/ 6 w 70"/>
                    <a:gd name="T13" fmla="*/ 3 h 116"/>
                    <a:gd name="T14" fmla="*/ 4 w 70"/>
                    <a:gd name="T15" fmla="*/ 6 h 116"/>
                    <a:gd name="T16" fmla="*/ 3 w 70"/>
                    <a:gd name="T17" fmla="*/ 7 h 116"/>
                    <a:gd name="T18" fmla="*/ 1 w 70"/>
                    <a:gd name="T19" fmla="*/ 12 h 116"/>
                    <a:gd name="T20" fmla="*/ 0 w 70"/>
                    <a:gd name="T21" fmla="*/ 15 h 1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0"/>
                    <a:gd name="T34" fmla="*/ 0 h 116"/>
                    <a:gd name="T35" fmla="*/ 70 w 70"/>
                    <a:gd name="T36" fmla="*/ 116 h 1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0" h="116">
                      <a:moveTo>
                        <a:pt x="0" y="116"/>
                      </a:moveTo>
                      <a:lnTo>
                        <a:pt x="22" y="91"/>
                      </a:lnTo>
                      <a:lnTo>
                        <a:pt x="35" y="66"/>
                      </a:lnTo>
                      <a:lnTo>
                        <a:pt x="44" y="45"/>
                      </a:lnTo>
                      <a:lnTo>
                        <a:pt x="59" y="21"/>
                      </a:lnTo>
                      <a:lnTo>
                        <a:pt x="70" y="0"/>
                      </a:lnTo>
                      <a:lnTo>
                        <a:pt x="50" y="24"/>
                      </a:lnTo>
                      <a:lnTo>
                        <a:pt x="37" y="46"/>
                      </a:lnTo>
                      <a:lnTo>
                        <a:pt x="29" y="62"/>
                      </a:lnTo>
                      <a:lnTo>
                        <a:pt x="13" y="91"/>
                      </a:lnTo>
                      <a:lnTo>
                        <a:pt x="0" y="116"/>
                      </a:lnTo>
                      <a:close/>
                    </a:path>
                  </a:pathLst>
                </a:custGeom>
                <a:solidFill>
                  <a:srgbClr val="603000"/>
                </a:solidFill>
                <a:ln w="9525">
                  <a:noFill/>
                  <a:round/>
                  <a:headEnd/>
                  <a:tailEnd/>
                </a:ln>
              </p:spPr>
              <p:txBody>
                <a:bodyPr/>
                <a:lstStyle/>
                <a:p>
                  <a:endParaRPr lang="es-ES"/>
                </a:p>
              </p:txBody>
            </p:sp>
            <p:sp>
              <p:nvSpPr>
                <p:cNvPr id="17442" name="Freeform 256"/>
                <p:cNvSpPr>
                  <a:spLocks/>
                </p:cNvSpPr>
                <p:nvPr/>
              </p:nvSpPr>
              <p:spPr bwMode="auto">
                <a:xfrm>
                  <a:off x="4774" y="1561"/>
                  <a:ext cx="45" cy="63"/>
                </a:xfrm>
                <a:custGeom>
                  <a:avLst/>
                  <a:gdLst>
                    <a:gd name="T0" fmla="*/ 0 w 90"/>
                    <a:gd name="T1" fmla="*/ 15 h 127"/>
                    <a:gd name="T2" fmla="*/ 3 w 90"/>
                    <a:gd name="T3" fmla="*/ 12 h 127"/>
                    <a:gd name="T4" fmla="*/ 5 w 90"/>
                    <a:gd name="T5" fmla="*/ 10 h 127"/>
                    <a:gd name="T6" fmla="*/ 7 w 90"/>
                    <a:gd name="T7" fmla="*/ 7 h 127"/>
                    <a:gd name="T8" fmla="*/ 10 w 90"/>
                    <a:gd name="T9" fmla="*/ 3 h 127"/>
                    <a:gd name="T10" fmla="*/ 11 w 90"/>
                    <a:gd name="T11" fmla="*/ 0 h 127"/>
                    <a:gd name="T12" fmla="*/ 7 w 90"/>
                    <a:gd name="T13" fmla="*/ 5 h 127"/>
                    <a:gd name="T14" fmla="*/ 6 w 90"/>
                    <a:gd name="T15" fmla="*/ 8 h 127"/>
                    <a:gd name="T16" fmla="*/ 3 w 90"/>
                    <a:gd name="T17" fmla="*/ 10 h 127"/>
                    <a:gd name="T18" fmla="*/ 0 w 90"/>
                    <a:gd name="T19" fmla="*/ 15 h 1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127"/>
                    <a:gd name="T32" fmla="*/ 90 w 90"/>
                    <a:gd name="T33" fmla="*/ 127 h 1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127">
                      <a:moveTo>
                        <a:pt x="0" y="127"/>
                      </a:moveTo>
                      <a:lnTo>
                        <a:pt x="22" y="97"/>
                      </a:lnTo>
                      <a:lnTo>
                        <a:pt x="39" y="82"/>
                      </a:lnTo>
                      <a:lnTo>
                        <a:pt x="57" y="57"/>
                      </a:lnTo>
                      <a:lnTo>
                        <a:pt x="79" y="24"/>
                      </a:lnTo>
                      <a:lnTo>
                        <a:pt x="90" y="0"/>
                      </a:lnTo>
                      <a:lnTo>
                        <a:pt x="59" y="45"/>
                      </a:lnTo>
                      <a:lnTo>
                        <a:pt x="42" y="68"/>
                      </a:lnTo>
                      <a:lnTo>
                        <a:pt x="24" y="85"/>
                      </a:lnTo>
                      <a:lnTo>
                        <a:pt x="0" y="127"/>
                      </a:lnTo>
                      <a:close/>
                    </a:path>
                  </a:pathLst>
                </a:custGeom>
                <a:solidFill>
                  <a:srgbClr val="603000"/>
                </a:solidFill>
                <a:ln w="9525">
                  <a:noFill/>
                  <a:round/>
                  <a:headEnd/>
                  <a:tailEnd/>
                </a:ln>
              </p:spPr>
              <p:txBody>
                <a:bodyPr/>
                <a:lstStyle/>
                <a:p>
                  <a:endParaRPr lang="es-ES"/>
                </a:p>
              </p:txBody>
            </p:sp>
            <p:sp>
              <p:nvSpPr>
                <p:cNvPr id="17443" name="Freeform 257"/>
                <p:cNvSpPr>
                  <a:spLocks/>
                </p:cNvSpPr>
                <p:nvPr/>
              </p:nvSpPr>
              <p:spPr bwMode="auto">
                <a:xfrm>
                  <a:off x="4805" y="1527"/>
                  <a:ext cx="36" cy="45"/>
                </a:xfrm>
                <a:custGeom>
                  <a:avLst/>
                  <a:gdLst>
                    <a:gd name="T0" fmla="*/ 0 w 72"/>
                    <a:gd name="T1" fmla="*/ 11 h 91"/>
                    <a:gd name="T2" fmla="*/ 3 w 72"/>
                    <a:gd name="T3" fmla="*/ 6 h 91"/>
                    <a:gd name="T4" fmla="*/ 7 w 72"/>
                    <a:gd name="T5" fmla="*/ 2 h 91"/>
                    <a:gd name="T6" fmla="*/ 9 w 72"/>
                    <a:gd name="T7" fmla="*/ 0 h 91"/>
                    <a:gd name="T8" fmla="*/ 3 w 72"/>
                    <a:gd name="T9" fmla="*/ 5 h 91"/>
                    <a:gd name="T10" fmla="*/ 1 w 72"/>
                    <a:gd name="T11" fmla="*/ 9 h 91"/>
                    <a:gd name="T12" fmla="*/ 0 w 72"/>
                    <a:gd name="T13" fmla="*/ 11 h 91"/>
                    <a:gd name="T14" fmla="*/ 0 60000 65536"/>
                    <a:gd name="T15" fmla="*/ 0 60000 65536"/>
                    <a:gd name="T16" fmla="*/ 0 60000 65536"/>
                    <a:gd name="T17" fmla="*/ 0 60000 65536"/>
                    <a:gd name="T18" fmla="*/ 0 60000 65536"/>
                    <a:gd name="T19" fmla="*/ 0 60000 65536"/>
                    <a:gd name="T20" fmla="*/ 0 60000 65536"/>
                    <a:gd name="T21" fmla="*/ 0 w 72"/>
                    <a:gd name="T22" fmla="*/ 0 h 91"/>
                    <a:gd name="T23" fmla="*/ 72 w 72"/>
                    <a:gd name="T24" fmla="*/ 91 h 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 h="91">
                      <a:moveTo>
                        <a:pt x="0" y="91"/>
                      </a:moveTo>
                      <a:lnTo>
                        <a:pt x="31" y="54"/>
                      </a:lnTo>
                      <a:lnTo>
                        <a:pt x="57" y="22"/>
                      </a:lnTo>
                      <a:lnTo>
                        <a:pt x="72" y="0"/>
                      </a:lnTo>
                      <a:lnTo>
                        <a:pt x="31" y="43"/>
                      </a:lnTo>
                      <a:lnTo>
                        <a:pt x="11" y="74"/>
                      </a:lnTo>
                      <a:lnTo>
                        <a:pt x="0" y="91"/>
                      </a:lnTo>
                      <a:close/>
                    </a:path>
                  </a:pathLst>
                </a:custGeom>
                <a:solidFill>
                  <a:srgbClr val="603000"/>
                </a:solidFill>
                <a:ln w="9525">
                  <a:noFill/>
                  <a:round/>
                  <a:headEnd/>
                  <a:tailEnd/>
                </a:ln>
              </p:spPr>
              <p:txBody>
                <a:bodyPr/>
                <a:lstStyle/>
                <a:p>
                  <a:endParaRPr lang="es-ES"/>
                </a:p>
              </p:txBody>
            </p:sp>
            <p:sp>
              <p:nvSpPr>
                <p:cNvPr id="17444" name="Freeform 258"/>
                <p:cNvSpPr>
                  <a:spLocks/>
                </p:cNvSpPr>
                <p:nvPr/>
              </p:nvSpPr>
              <p:spPr bwMode="auto">
                <a:xfrm>
                  <a:off x="4816" y="1528"/>
                  <a:ext cx="29" cy="49"/>
                </a:xfrm>
                <a:custGeom>
                  <a:avLst/>
                  <a:gdLst>
                    <a:gd name="T0" fmla="*/ 0 w 57"/>
                    <a:gd name="T1" fmla="*/ 12 h 98"/>
                    <a:gd name="T2" fmla="*/ 2 w 57"/>
                    <a:gd name="T3" fmla="*/ 9 h 98"/>
                    <a:gd name="T4" fmla="*/ 3 w 57"/>
                    <a:gd name="T5" fmla="*/ 6 h 98"/>
                    <a:gd name="T6" fmla="*/ 5 w 57"/>
                    <a:gd name="T7" fmla="*/ 3 h 98"/>
                    <a:gd name="T8" fmla="*/ 8 w 57"/>
                    <a:gd name="T9" fmla="*/ 0 h 98"/>
                    <a:gd name="T10" fmla="*/ 4 w 57"/>
                    <a:gd name="T11" fmla="*/ 6 h 98"/>
                    <a:gd name="T12" fmla="*/ 0 w 57"/>
                    <a:gd name="T13" fmla="*/ 12 h 98"/>
                    <a:gd name="T14" fmla="*/ 0 60000 65536"/>
                    <a:gd name="T15" fmla="*/ 0 60000 65536"/>
                    <a:gd name="T16" fmla="*/ 0 60000 65536"/>
                    <a:gd name="T17" fmla="*/ 0 60000 65536"/>
                    <a:gd name="T18" fmla="*/ 0 60000 65536"/>
                    <a:gd name="T19" fmla="*/ 0 60000 65536"/>
                    <a:gd name="T20" fmla="*/ 0 60000 65536"/>
                    <a:gd name="T21" fmla="*/ 0 w 57"/>
                    <a:gd name="T22" fmla="*/ 0 h 98"/>
                    <a:gd name="T23" fmla="*/ 57 w 57"/>
                    <a:gd name="T24" fmla="*/ 98 h 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 h="98">
                      <a:moveTo>
                        <a:pt x="0" y="98"/>
                      </a:moveTo>
                      <a:lnTo>
                        <a:pt x="13" y="66"/>
                      </a:lnTo>
                      <a:lnTo>
                        <a:pt x="20" y="46"/>
                      </a:lnTo>
                      <a:lnTo>
                        <a:pt x="37" y="25"/>
                      </a:lnTo>
                      <a:lnTo>
                        <a:pt x="57" y="0"/>
                      </a:lnTo>
                      <a:lnTo>
                        <a:pt x="27" y="55"/>
                      </a:lnTo>
                      <a:lnTo>
                        <a:pt x="0" y="98"/>
                      </a:lnTo>
                      <a:close/>
                    </a:path>
                  </a:pathLst>
                </a:custGeom>
                <a:solidFill>
                  <a:srgbClr val="603000"/>
                </a:solidFill>
                <a:ln w="9525">
                  <a:noFill/>
                  <a:round/>
                  <a:headEnd/>
                  <a:tailEnd/>
                </a:ln>
              </p:spPr>
              <p:txBody>
                <a:bodyPr/>
                <a:lstStyle/>
                <a:p>
                  <a:endParaRPr lang="es-ES"/>
                </a:p>
              </p:txBody>
            </p:sp>
            <p:sp>
              <p:nvSpPr>
                <p:cNvPr id="17445" name="Freeform 259"/>
                <p:cNvSpPr>
                  <a:spLocks/>
                </p:cNvSpPr>
                <p:nvPr/>
              </p:nvSpPr>
              <p:spPr bwMode="auto">
                <a:xfrm>
                  <a:off x="4790" y="1573"/>
                  <a:ext cx="17" cy="22"/>
                </a:xfrm>
                <a:custGeom>
                  <a:avLst/>
                  <a:gdLst>
                    <a:gd name="T0" fmla="*/ 0 w 35"/>
                    <a:gd name="T1" fmla="*/ 6 h 44"/>
                    <a:gd name="T2" fmla="*/ 3 w 35"/>
                    <a:gd name="T3" fmla="*/ 3 h 44"/>
                    <a:gd name="T4" fmla="*/ 4 w 35"/>
                    <a:gd name="T5" fmla="*/ 0 h 44"/>
                    <a:gd name="T6" fmla="*/ 3 w 35"/>
                    <a:gd name="T7" fmla="*/ 0 h 44"/>
                    <a:gd name="T8" fmla="*/ 0 w 35"/>
                    <a:gd name="T9" fmla="*/ 6 h 44"/>
                    <a:gd name="T10" fmla="*/ 0 60000 65536"/>
                    <a:gd name="T11" fmla="*/ 0 60000 65536"/>
                    <a:gd name="T12" fmla="*/ 0 60000 65536"/>
                    <a:gd name="T13" fmla="*/ 0 60000 65536"/>
                    <a:gd name="T14" fmla="*/ 0 60000 65536"/>
                    <a:gd name="T15" fmla="*/ 0 w 35"/>
                    <a:gd name="T16" fmla="*/ 0 h 44"/>
                    <a:gd name="T17" fmla="*/ 35 w 35"/>
                    <a:gd name="T18" fmla="*/ 44 h 44"/>
                  </a:gdLst>
                  <a:ahLst/>
                  <a:cxnLst>
                    <a:cxn ang="T10">
                      <a:pos x="T0" y="T1"/>
                    </a:cxn>
                    <a:cxn ang="T11">
                      <a:pos x="T2" y="T3"/>
                    </a:cxn>
                    <a:cxn ang="T12">
                      <a:pos x="T4" y="T5"/>
                    </a:cxn>
                    <a:cxn ang="T13">
                      <a:pos x="T6" y="T7"/>
                    </a:cxn>
                    <a:cxn ang="T14">
                      <a:pos x="T8" y="T9"/>
                    </a:cxn>
                  </a:cxnLst>
                  <a:rect l="T15" t="T16" r="T17" b="T18"/>
                  <a:pathLst>
                    <a:path w="35" h="44">
                      <a:moveTo>
                        <a:pt x="0" y="44"/>
                      </a:moveTo>
                      <a:lnTo>
                        <a:pt x="24" y="19"/>
                      </a:lnTo>
                      <a:lnTo>
                        <a:pt x="35" y="0"/>
                      </a:lnTo>
                      <a:lnTo>
                        <a:pt x="26" y="0"/>
                      </a:lnTo>
                      <a:lnTo>
                        <a:pt x="0" y="44"/>
                      </a:lnTo>
                      <a:close/>
                    </a:path>
                  </a:pathLst>
                </a:custGeom>
                <a:solidFill>
                  <a:srgbClr val="603000"/>
                </a:solidFill>
                <a:ln w="9525">
                  <a:noFill/>
                  <a:round/>
                  <a:headEnd/>
                  <a:tailEnd/>
                </a:ln>
              </p:spPr>
              <p:txBody>
                <a:bodyPr/>
                <a:lstStyle/>
                <a:p>
                  <a:endParaRPr lang="es-ES"/>
                </a:p>
              </p:txBody>
            </p:sp>
            <p:sp>
              <p:nvSpPr>
                <p:cNvPr id="17446" name="Freeform 260"/>
                <p:cNvSpPr>
                  <a:spLocks/>
                </p:cNvSpPr>
                <p:nvPr/>
              </p:nvSpPr>
              <p:spPr bwMode="auto">
                <a:xfrm>
                  <a:off x="4845" y="1469"/>
                  <a:ext cx="54" cy="56"/>
                </a:xfrm>
                <a:custGeom>
                  <a:avLst/>
                  <a:gdLst>
                    <a:gd name="T0" fmla="*/ 0 w 109"/>
                    <a:gd name="T1" fmla="*/ 14 h 113"/>
                    <a:gd name="T2" fmla="*/ 1 w 109"/>
                    <a:gd name="T3" fmla="*/ 11 h 113"/>
                    <a:gd name="T4" fmla="*/ 4 w 109"/>
                    <a:gd name="T5" fmla="*/ 9 h 113"/>
                    <a:gd name="T6" fmla="*/ 6 w 109"/>
                    <a:gd name="T7" fmla="*/ 6 h 113"/>
                    <a:gd name="T8" fmla="*/ 9 w 109"/>
                    <a:gd name="T9" fmla="*/ 3 h 113"/>
                    <a:gd name="T10" fmla="*/ 13 w 109"/>
                    <a:gd name="T11" fmla="*/ 0 h 113"/>
                    <a:gd name="T12" fmla="*/ 8 w 109"/>
                    <a:gd name="T13" fmla="*/ 3 h 113"/>
                    <a:gd name="T14" fmla="*/ 5 w 109"/>
                    <a:gd name="T15" fmla="*/ 6 h 113"/>
                    <a:gd name="T16" fmla="*/ 3 w 109"/>
                    <a:gd name="T17" fmla="*/ 9 h 113"/>
                    <a:gd name="T18" fmla="*/ 0 w 109"/>
                    <a:gd name="T19" fmla="*/ 14 h 1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9"/>
                    <a:gd name="T31" fmla="*/ 0 h 113"/>
                    <a:gd name="T32" fmla="*/ 109 w 109"/>
                    <a:gd name="T33" fmla="*/ 113 h 1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9" h="113">
                      <a:moveTo>
                        <a:pt x="0" y="113"/>
                      </a:moveTo>
                      <a:lnTo>
                        <a:pt x="13" y="94"/>
                      </a:lnTo>
                      <a:lnTo>
                        <a:pt x="33" y="76"/>
                      </a:lnTo>
                      <a:lnTo>
                        <a:pt x="55" y="55"/>
                      </a:lnTo>
                      <a:lnTo>
                        <a:pt x="77" y="30"/>
                      </a:lnTo>
                      <a:lnTo>
                        <a:pt x="109" y="0"/>
                      </a:lnTo>
                      <a:lnTo>
                        <a:pt x="68" y="27"/>
                      </a:lnTo>
                      <a:lnTo>
                        <a:pt x="41" y="55"/>
                      </a:lnTo>
                      <a:lnTo>
                        <a:pt x="28" y="75"/>
                      </a:lnTo>
                      <a:lnTo>
                        <a:pt x="0" y="113"/>
                      </a:lnTo>
                      <a:close/>
                    </a:path>
                  </a:pathLst>
                </a:custGeom>
                <a:solidFill>
                  <a:srgbClr val="603000"/>
                </a:solidFill>
                <a:ln w="9525">
                  <a:noFill/>
                  <a:round/>
                  <a:headEnd/>
                  <a:tailEnd/>
                </a:ln>
              </p:spPr>
              <p:txBody>
                <a:bodyPr/>
                <a:lstStyle/>
                <a:p>
                  <a:endParaRPr lang="es-ES"/>
                </a:p>
              </p:txBody>
            </p:sp>
            <p:sp>
              <p:nvSpPr>
                <p:cNvPr id="17447" name="Freeform 261"/>
                <p:cNvSpPr>
                  <a:spLocks/>
                </p:cNvSpPr>
                <p:nvPr/>
              </p:nvSpPr>
              <p:spPr bwMode="auto">
                <a:xfrm>
                  <a:off x="4808" y="1466"/>
                  <a:ext cx="41" cy="42"/>
                </a:xfrm>
                <a:custGeom>
                  <a:avLst/>
                  <a:gdLst>
                    <a:gd name="T0" fmla="*/ 0 w 81"/>
                    <a:gd name="T1" fmla="*/ 0 h 84"/>
                    <a:gd name="T2" fmla="*/ 2 w 81"/>
                    <a:gd name="T3" fmla="*/ 3 h 84"/>
                    <a:gd name="T4" fmla="*/ 3 w 81"/>
                    <a:gd name="T5" fmla="*/ 4 h 84"/>
                    <a:gd name="T6" fmla="*/ 6 w 81"/>
                    <a:gd name="T7" fmla="*/ 7 h 84"/>
                    <a:gd name="T8" fmla="*/ 7 w 81"/>
                    <a:gd name="T9" fmla="*/ 9 h 84"/>
                    <a:gd name="T10" fmla="*/ 10 w 81"/>
                    <a:gd name="T11" fmla="*/ 11 h 84"/>
                    <a:gd name="T12" fmla="*/ 11 w 81"/>
                    <a:gd name="T13" fmla="*/ 10 h 84"/>
                    <a:gd name="T14" fmla="*/ 7 w 81"/>
                    <a:gd name="T15" fmla="*/ 7 h 84"/>
                    <a:gd name="T16" fmla="*/ 5 w 81"/>
                    <a:gd name="T17" fmla="*/ 5 h 84"/>
                    <a:gd name="T18" fmla="*/ 0 w 81"/>
                    <a:gd name="T19" fmla="*/ 0 h 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
                    <a:gd name="T31" fmla="*/ 0 h 84"/>
                    <a:gd name="T32" fmla="*/ 81 w 81"/>
                    <a:gd name="T33" fmla="*/ 84 h 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 h="84">
                      <a:moveTo>
                        <a:pt x="0" y="0"/>
                      </a:moveTo>
                      <a:lnTo>
                        <a:pt x="11" y="18"/>
                      </a:lnTo>
                      <a:lnTo>
                        <a:pt x="24" y="32"/>
                      </a:lnTo>
                      <a:lnTo>
                        <a:pt x="41" y="56"/>
                      </a:lnTo>
                      <a:lnTo>
                        <a:pt x="52" y="67"/>
                      </a:lnTo>
                      <a:lnTo>
                        <a:pt x="80" y="84"/>
                      </a:lnTo>
                      <a:lnTo>
                        <a:pt x="81" y="80"/>
                      </a:lnTo>
                      <a:lnTo>
                        <a:pt x="54" y="63"/>
                      </a:lnTo>
                      <a:lnTo>
                        <a:pt x="35" y="42"/>
                      </a:lnTo>
                      <a:lnTo>
                        <a:pt x="0" y="0"/>
                      </a:lnTo>
                      <a:close/>
                    </a:path>
                  </a:pathLst>
                </a:custGeom>
                <a:solidFill>
                  <a:srgbClr val="603000"/>
                </a:solidFill>
                <a:ln w="9525">
                  <a:noFill/>
                  <a:round/>
                  <a:headEnd/>
                  <a:tailEnd/>
                </a:ln>
              </p:spPr>
              <p:txBody>
                <a:bodyPr/>
                <a:lstStyle/>
                <a:p>
                  <a:endParaRPr lang="es-ES"/>
                </a:p>
              </p:txBody>
            </p:sp>
            <p:sp>
              <p:nvSpPr>
                <p:cNvPr id="17448" name="Freeform 262"/>
                <p:cNvSpPr>
                  <a:spLocks/>
                </p:cNvSpPr>
                <p:nvPr/>
              </p:nvSpPr>
              <p:spPr bwMode="auto">
                <a:xfrm>
                  <a:off x="4839" y="1507"/>
                  <a:ext cx="15" cy="18"/>
                </a:xfrm>
                <a:custGeom>
                  <a:avLst/>
                  <a:gdLst>
                    <a:gd name="T0" fmla="*/ 0 w 31"/>
                    <a:gd name="T1" fmla="*/ 4 h 37"/>
                    <a:gd name="T2" fmla="*/ 2 w 31"/>
                    <a:gd name="T3" fmla="*/ 2 h 37"/>
                    <a:gd name="T4" fmla="*/ 3 w 31"/>
                    <a:gd name="T5" fmla="*/ 0 h 37"/>
                    <a:gd name="T6" fmla="*/ 2 w 31"/>
                    <a:gd name="T7" fmla="*/ 1 h 37"/>
                    <a:gd name="T8" fmla="*/ 0 w 31"/>
                    <a:gd name="T9" fmla="*/ 4 h 37"/>
                    <a:gd name="T10" fmla="*/ 0 60000 65536"/>
                    <a:gd name="T11" fmla="*/ 0 60000 65536"/>
                    <a:gd name="T12" fmla="*/ 0 60000 65536"/>
                    <a:gd name="T13" fmla="*/ 0 60000 65536"/>
                    <a:gd name="T14" fmla="*/ 0 60000 65536"/>
                    <a:gd name="T15" fmla="*/ 0 w 31"/>
                    <a:gd name="T16" fmla="*/ 0 h 37"/>
                    <a:gd name="T17" fmla="*/ 31 w 31"/>
                    <a:gd name="T18" fmla="*/ 37 h 37"/>
                  </a:gdLst>
                  <a:ahLst/>
                  <a:cxnLst>
                    <a:cxn ang="T10">
                      <a:pos x="T0" y="T1"/>
                    </a:cxn>
                    <a:cxn ang="T11">
                      <a:pos x="T2" y="T3"/>
                    </a:cxn>
                    <a:cxn ang="T12">
                      <a:pos x="T4" y="T5"/>
                    </a:cxn>
                    <a:cxn ang="T13">
                      <a:pos x="T6" y="T7"/>
                    </a:cxn>
                    <a:cxn ang="T14">
                      <a:pos x="T8" y="T9"/>
                    </a:cxn>
                  </a:cxnLst>
                  <a:rect l="T15" t="T16" r="T17" b="T18"/>
                  <a:pathLst>
                    <a:path w="31" h="37">
                      <a:moveTo>
                        <a:pt x="0" y="37"/>
                      </a:moveTo>
                      <a:lnTo>
                        <a:pt x="20" y="18"/>
                      </a:lnTo>
                      <a:lnTo>
                        <a:pt x="31" y="0"/>
                      </a:lnTo>
                      <a:lnTo>
                        <a:pt x="19" y="13"/>
                      </a:lnTo>
                      <a:lnTo>
                        <a:pt x="0" y="37"/>
                      </a:lnTo>
                      <a:close/>
                    </a:path>
                  </a:pathLst>
                </a:custGeom>
                <a:solidFill>
                  <a:srgbClr val="603000"/>
                </a:solidFill>
                <a:ln w="9525">
                  <a:noFill/>
                  <a:round/>
                  <a:headEnd/>
                  <a:tailEnd/>
                </a:ln>
              </p:spPr>
              <p:txBody>
                <a:bodyPr/>
                <a:lstStyle/>
                <a:p>
                  <a:endParaRPr lang="es-ES"/>
                </a:p>
              </p:txBody>
            </p:sp>
            <p:sp>
              <p:nvSpPr>
                <p:cNvPr id="17449" name="Freeform 263"/>
                <p:cNvSpPr>
                  <a:spLocks/>
                </p:cNvSpPr>
                <p:nvPr/>
              </p:nvSpPr>
              <p:spPr bwMode="auto">
                <a:xfrm>
                  <a:off x="4893" y="1418"/>
                  <a:ext cx="67" cy="51"/>
                </a:xfrm>
                <a:custGeom>
                  <a:avLst/>
                  <a:gdLst>
                    <a:gd name="T0" fmla="*/ 0 w 134"/>
                    <a:gd name="T1" fmla="*/ 13 h 102"/>
                    <a:gd name="T2" fmla="*/ 3 w 134"/>
                    <a:gd name="T3" fmla="*/ 9 h 102"/>
                    <a:gd name="T4" fmla="*/ 7 w 134"/>
                    <a:gd name="T5" fmla="*/ 6 h 102"/>
                    <a:gd name="T6" fmla="*/ 11 w 134"/>
                    <a:gd name="T7" fmla="*/ 3 h 102"/>
                    <a:gd name="T8" fmla="*/ 13 w 134"/>
                    <a:gd name="T9" fmla="*/ 2 h 102"/>
                    <a:gd name="T10" fmla="*/ 17 w 134"/>
                    <a:gd name="T11" fmla="*/ 0 h 102"/>
                    <a:gd name="T12" fmla="*/ 12 w 134"/>
                    <a:gd name="T13" fmla="*/ 3 h 102"/>
                    <a:gd name="T14" fmla="*/ 6 w 134"/>
                    <a:gd name="T15" fmla="*/ 9 h 102"/>
                    <a:gd name="T16" fmla="*/ 0 w 134"/>
                    <a:gd name="T17" fmla="*/ 13 h 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4"/>
                    <a:gd name="T28" fmla="*/ 0 h 102"/>
                    <a:gd name="T29" fmla="*/ 134 w 134"/>
                    <a:gd name="T30" fmla="*/ 102 h 1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4" h="102">
                      <a:moveTo>
                        <a:pt x="0" y="102"/>
                      </a:moveTo>
                      <a:lnTo>
                        <a:pt x="31" y="69"/>
                      </a:lnTo>
                      <a:lnTo>
                        <a:pt x="59" y="49"/>
                      </a:lnTo>
                      <a:lnTo>
                        <a:pt x="90" y="31"/>
                      </a:lnTo>
                      <a:lnTo>
                        <a:pt x="105" y="16"/>
                      </a:lnTo>
                      <a:lnTo>
                        <a:pt x="134" y="0"/>
                      </a:lnTo>
                      <a:lnTo>
                        <a:pt x="96" y="27"/>
                      </a:lnTo>
                      <a:lnTo>
                        <a:pt x="48" y="69"/>
                      </a:lnTo>
                      <a:lnTo>
                        <a:pt x="0" y="102"/>
                      </a:lnTo>
                      <a:close/>
                    </a:path>
                  </a:pathLst>
                </a:custGeom>
                <a:solidFill>
                  <a:srgbClr val="603000"/>
                </a:solidFill>
                <a:ln w="9525">
                  <a:noFill/>
                  <a:round/>
                  <a:headEnd/>
                  <a:tailEnd/>
                </a:ln>
              </p:spPr>
              <p:txBody>
                <a:bodyPr/>
                <a:lstStyle/>
                <a:p>
                  <a:endParaRPr lang="es-ES"/>
                </a:p>
              </p:txBody>
            </p:sp>
            <p:sp>
              <p:nvSpPr>
                <p:cNvPr id="17450" name="Freeform 264"/>
                <p:cNvSpPr>
                  <a:spLocks/>
                </p:cNvSpPr>
                <p:nvPr/>
              </p:nvSpPr>
              <p:spPr bwMode="auto">
                <a:xfrm>
                  <a:off x="4906" y="1462"/>
                  <a:ext cx="37" cy="10"/>
                </a:xfrm>
                <a:custGeom>
                  <a:avLst/>
                  <a:gdLst>
                    <a:gd name="T0" fmla="*/ 10 w 73"/>
                    <a:gd name="T1" fmla="*/ 3 h 19"/>
                    <a:gd name="T2" fmla="*/ 6 w 73"/>
                    <a:gd name="T3" fmla="*/ 2 h 19"/>
                    <a:gd name="T4" fmla="*/ 1 w 73"/>
                    <a:gd name="T5" fmla="*/ 0 h 19"/>
                    <a:gd name="T6" fmla="*/ 0 w 73"/>
                    <a:gd name="T7" fmla="*/ 1 h 19"/>
                    <a:gd name="T8" fmla="*/ 5 w 73"/>
                    <a:gd name="T9" fmla="*/ 2 h 19"/>
                    <a:gd name="T10" fmla="*/ 10 w 73"/>
                    <a:gd name="T11" fmla="*/ 3 h 19"/>
                    <a:gd name="T12" fmla="*/ 0 60000 65536"/>
                    <a:gd name="T13" fmla="*/ 0 60000 65536"/>
                    <a:gd name="T14" fmla="*/ 0 60000 65536"/>
                    <a:gd name="T15" fmla="*/ 0 60000 65536"/>
                    <a:gd name="T16" fmla="*/ 0 60000 65536"/>
                    <a:gd name="T17" fmla="*/ 0 60000 65536"/>
                    <a:gd name="T18" fmla="*/ 0 w 73"/>
                    <a:gd name="T19" fmla="*/ 0 h 19"/>
                    <a:gd name="T20" fmla="*/ 73 w 7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73" h="19">
                      <a:moveTo>
                        <a:pt x="73" y="19"/>
                      </a:moveTo>
                      <a:lnTo>
                        <a:pt x="44" y="11"/>
                      </a:lnTo>
                      <a:lnTo>
                        <a:pt x="5" y="0"/>
                      </a:lnTo>
                      <a:lnTo>
                        <a:pt x="0" y="4"/>
                      </a:lnTo>
                      <a:lnTo>
                        <a:pt x="33" y="12"/>
                      </a:lnTo>
                      <a:lnTo>
                        <a:pt x="73" y="19"/>
                      </a:lnTo>
                      <a:close/>
                    </a:path>
                  </a:pathLst>
                </a:custGeom>
                <a:solidFill>
                  <a:srgbClr val="603000"/>
                </a:solidFill>
                <a:ln w="9525">
                  <a:noFill/>
                  <a:round/>
                  <a:headEnd/>
                  <a:tailEnd/>
                </a:ln>
              </p:spPr>
              <p:txBody>
                <a:bodyPr/>
                <a:lstStyle/>
                <a:p>
                  <a:endParaRPr lang="es-ES"/>
                </a:p>
              </p:txBody>
            </p:sp>
          </p:grpSp>
        </p:grpSp>
        <p:sp>
          <p:nvSpPr>
            <p:cNvPr id="17431" name="Freeform 265"/>
            <p:cNvSpPr>
              <a:spLocks/>
            </p:cNvSpPr>
            <p:nvPr/>
          </p:nvSpPr>
          <p:spPr bwMode="auto">
            <a:xfrm>
              <a:off x="4535" y="2248"/>
              <a:ext cx="12" cy="48"/>
            </a:xfrm>
            <a:custGeom>
              <a:avLst/>
              <a:gdLst>
                <a:gd name="T0" fmla="*/ 0 w 23"/>
                <a:gd name="T1" fmla="*/ 12 h 97"/>
                <a:gd name="T2" fmla="*/ 0 w 23"/>
                <a:gd name="T3" fmla="*/ 8 h 97"/>
                <a:gd name="T4" fmla="*/ 1 w 23"/>
                <a:gd name="T5" fmla="*/ 3 h 97"/>
                <a:gd name="T6" fmla="*/ 3 w 23"/>
                <a:gd name="T7" fmla="*/ 0 h 97"/>
                <a:gd name="T8" fmla="*/ 3 w 23"/>
                <a:gd name="T9" fmla="*/ 4 h 97"/>
                <a:gd name="T10" fmla="*/ 2 w 23"/>
                <a:gd name="T11" fmla="*/ 7 h 97"/>
                <a:gd name="T12" fmla="*/ 0 w 23"/>
                <a:gd name="T13" fmla="*/ 12 h 97"/>
                <a:gd name="T14" fmla="*/ 0 60000 65536"/>
                <a:gd name="T15" fmla="*/ 0 60000 65536"/>
                <a:gd name="T16" fmla="*/ 0 60000 65536"/>
                <a:gd name="T17" fmla="*/ 0 60000 65536"/>
                <a:gd name="T18" fmla="*/ 0 60000 65536"/>
                <a:gd name="T19" fmla="*/ 0 60000 65536"/>
                <a:gd name="T20" fmla="*/ 0 60000 65536"/>
                <a:gd name="T21" fmla="*/ 0 w 23"/>
                <a:gd name="T22" fmla="*/ 0 h 97"/>
                <a:gd name="T23" fmla="*/ 23 w 23"/>
                <a:gd name="T24" fmla="*/ 97 h 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97">
                  <a:moveTo>
                    <a:pt x="0" y="97"/>
                  </a:moveTo>
                  <a:lnTo>
                    <a:pt x="0" y="65"/>
                  </a:lnTo>
                  <a:lnTo>
                    <a:pt x="7" y="30"/>
                  </a:lnTo>
                  <a:lnTo>
                    <a:pt x="23" y="0"/>
                  </a:lnTo>
                  <a:lnTo>
                    <a:pt x="18" y="38"/>
                  </a:lnTo>
                  <a:lnTo>
                    <a:pt x="12" y="60"/>
                  </a:lnTo>
                  <a:lnTo>
                    <a:pt x="0" y="97"/>
                  </a:lnTo>
                  <a:close/>
                </a:path>
              </a:pathLst>
            </a:custGeom>
            <a:solidFill>
              <a:srgbClr val="004000"/>
            </a:solidFill>
            <a:ln w="9525">
              <a:noFill/>
              <a:round/>
              <a:headEnd/>
              <a:tailEnd/>
            </a:ln>
          </p:spPr>
          <p:txBody>
            <a:bodyPr/>
            <a:lstStyle/>
            <a:p>
              <a:endParaRPr lang="es-ES"/>
            </a:p>
          </p:txBody>
        </p:sp>
        <p:sp>
          <p:nvSpPr>
            <p:cNvPr id="17432" name="Freeform 266"/>
            <p:cNvSpPr>
              <a:spLocks/>
            </p:cNvSpPr>
            <p:nvPr/>
          </p:nvSpPr>
          <p:spPr bwMode="auto">
            <a:xfrm>
              <a:off x="4536" y="2255"/>
              <a:ext cx="21" cy="41"/>
            </a:xfrm>
            <a:custGeom>
              <a:avLst/>
              <a:gdLst>
                <a:gd name="T0" fmla="*/ 5 w 43"/>
                <a:gd name="T1" fmla="*/ 0 h 83"/>
                <a:gd name="T2" fmla="*/ 2 w 43"/>
                <a:gd name="T3" fmla="*/ 4 h 83"/>
                <a:gd name="T4" fmla="*/ 1 w 43"/>
                <a:gd name="T5" fmla="*/ 6 h 83"/>
                <a:gd name="T6" fmla="*/ 0 w 43"/>
                <a:gd name="T7" fmla="*/ 10 h 83"/>
                <a:gd name="T8" fmla="*/ 1 w 43"/>
                <a:gd name="T9" fmla="*/ 10 h 83"/>
                <a:gd name="T10" fmla="*/ 3 w 43"/>
                <a:gd name="T11" fmla="*/ 5 h 83"/>
                <a:gd name="T12" fmla="*/ 5 w 43"/>
                <a:gd name="T13" fmla="*/ 0 h 83"/>
                <a:gd name="T14" fmla="*/ 0 60000 65536"/>
                <a:gd name="T15" fmla="*/ 0 60000 65536"/>
                <a:gd name="T16" fmla="*/ 0 60000 65536"/>
                <a:gd name="T17" fmla="*/ 0 60000 65536"/>
                <a:gd name="T18" fmla="*/ 0 60000 65536"/>
                <a:gd name="T19" fmla="*/ 0 60000 65536"/>
                <a:gd name="T20" fmla="*/ 0 60000 65536"/>
                <a:gd name="T21" fmla="*/ 0 w 43"/>
                <a:gd name="T22" fmla="*/ 0 h 83"/>
                <a:gd name="T23" fmla="*/ 43 w 43"/>
                <a:gd name="T24" fmla="*/ 83 h 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 h="83">
                  <a:moveTo>
                    <a:pt x="43" y="0"/>
                  </a:moveTo>
                  <a:lnTo>
                    <a:pt x="22" y="37"/>
                  </a:lnTo>
                  <a:lnTo>
                    <a:pt x="11" y="55"/>
                  </a:lnTo>
                  <a:lnTo>
                    <a:pt x="0" y="80"/>
                  </a:lnTo>
                  <a:lnTo>
                    <a:pt x="15" y="83"/>
                  </a:lnTo>
                  <a:lnTo>
                    <a:pt x="26" y="45"/>
                  </a:lnTo>
                  <a:lnTo>
                    <a:pt x="43" y="0"/>
                  </a:lnTo>
                  <a:close/>
                </a:path>
              </a:pathLst>
            </a:custGeom>
            <a:solidFill>
              <a:srgbClr val="004000"/>
            </a:solidFill>
            <a:ln w="9525">
              <a:noFill/>
              <a:round/>
              <a:headEnd/>
              <a:tailEnd/>
            </a:ln>
          </p:spPr>
          <p:txBody>
            <a:bodyPr/>
            <a:lstStyle/>
            <a:p>
              <a:endParaRPr lang="es-ES"/>
            </a:p>
          </p:txBody>
        </p:sp>
        <p:sp>
          <p:nvSpPr>
            <p:cNvPr id="17433" name="Freeform 267"/>
            <p:cNvSpPr>
              <a:spLocks/>
            </p:cNvSpPr>
            <p:nvPr/>
          </p:nvSpPr>
          <p:spPr bwMode="auto">
            <a:xfrm>
              <a:off x="4485" y="2263"/>
              <a:ext cx="17" cy="38"/>
            </a:xfrm>
            <a:custGeom>
              <a:avLst/>
              <a:gdLst>
                <a:gd name="T0" fmla="*/ 0 w 33"/>
                <a:gd name="T1" fmla="*/ 0 h 76"/>
                <a:gd name="T2" fmla="*/ 3 w 33"/>
                <a:gd name="T3" fmla="*/ 3 h 76"/>
                <a:gd name="T4" fmla="*/ 3 w 33"/>
                <a:gd name="T5" fmla="*/ 5 h 76"/>
                <a:gd name="T6" fmla="*/ 3 w 33"/>
                <a:gd name="T7" fmla="*/ 7 h 76"/>
                <a:gd name="T8" fmla="*/ 3 w 33"/>
                <a:gd name="T9" fmla="*/ 10 h 76"/>
                <a:gd name="T10" fmla="*/ 5 w 33"/>
                <a:gd name="T11" fmla="*/ 10 h 76"/>
                <a:gd name="T12" fmla="*/ 3 w 33"/>
                <a:gd name="T13" fmla="*/ 6 h 76"/>
                <a:gd name="T14" fmla="*/ 0 w 33"/>
                <a:gd name="T15" fmla="*/ 0 h 76"/>
                <a:gd name="T16" fmla="*/ 0 60000 65536"/>
                <a:gd name="T17" fmla="*/ 0 60000 65536"/>
                <a:gd name="T18" fmla="*/ 0 60000 65536"/>
                <a:gd name="T19" fmla="*/ 0 60000 65536"/>
                <a:gd name="T20" fmla="*/ 0 60000 65536"/>
                <a:gd name="T21" fmla="*/ 0 60000 65536"/>
                <a:gd name="T22" fmla="*/ 0 60000 65536"/>
                <a:gd name="T23" fmla="*/ 0 60000 65536"/>
                <a:gd name="T24" fmla="*/ 0 w 33"/>
                <a:gd name="T25" fmla="*/ 0 h 76"/>
                <a:gd name="T26" fmla="*/ 33 w 33"/>
                <a:gd name="T27" fmla="*/ 76 h 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 h="76">
                  <a:moveTo>
                    <a:pt x="0" y="0"/>
                  </a:moveTo>
                  <a:lnTo>
                    <a:pt x="18" y="29"/>
                  </a:lnTo>
                  <a:lnTo>
                    <a:pt x="22" y="38"/>
                  </a:lnTo>
                  <a:lnTo>
                    <a:pt x="22" y="57"/>
                  </a:lnTo>
                  <a:lnTo>
                    <a:pt x="17" y="76"/>
                  </a:lnTo>
                  <a:lnTo>
                    <a:pt x="33" y="76"/>
                  </a:lnTo>
                  <a:lnTo>
                    <a:pt x="24" y="49"/>
                  </a:lnTo>
                  <a:lnTo>
                    <a:pt x="0" y="0"/>
                  </a:lnTo>
                  <a:close/>
                </a:path>
              </a:pathLst>
            </a:custGeom>
            <a:solidFill>
              <a:srgbClr val="004000"/>
            </a:solidFill>
            <a:ln w="9525">
              <a:noFill/>
              <a:round/>
              <a:headEnd/>
              <a:tailEnd/>
            </a:ln>
          </p:spPr>
          <p:txBody>
            <a:bodyPr/>
            <a:lstStyle/>
            <a:p>
              <a:endParaRPr lang="es-ES"/>
            </a:p>
          </p:txBody>
        </p:sp>
        <p:sp>
          <p:nvSpPr>
            <p:cNvPr id="17434" name="Freeform 268"/>
            <p:cNvSpPr>
              <a:spLocks/>
            </p:cNvSpPr>
            <p:nvPr/>
          </p:nvSpPr>
          <p:spPr bwMode="auto">
            <a:xfrm>
              <a:off x="4583" y="2303"/>
              <a:ext cx="8" cy="33"/>
            </a:xfrm>
            <a:custGeom>
              <a:avLst/>
              <a:gdLst>
                <a:gd name="T0" fmla="*/ 1 w 17"/>
                <a:gd name="T1" fmla="*/ 0 h 68"/>
                <a:gd name="T2" fmla="*/ 0 w 17"/>
                <a:gd name="T3" fmla="*/ 3 h 68"/>
                <a:gd name="T4" fmla="*/ 0 w 17"/>
                <a:gd name="T5" fmla="*/ 7 h 68"/>
                <a:gd name="T6" fmla="*/ 2 w 17"/>
                <a:gd name="T7" fmla="*/ 8 h 68"/>
                <a:gd name="T8" fmla="*/ 2 w 17"/>
                <a:gd name="T9" fmla="*/ 4 h 68"/>
                <a:gd name="T10" fmla="*/ 1 w 17"/>
                <a:gd name="T11" fmla="*/ 0 h 68"/>
                <a:gd name="T12" fmla="*/ 0 60000 65536"/>
                <a:gd name="T13" fmla="*/ 0 60000 65536"/>
                <a:gd name="T14" fmla="*/ 0 60000 65536"/>
                <a:gd name="T15" fmla="*/ 0 60000 65536"/>
                <a:gd name="T16" fmla="*/ 0 60000 65536"/>
                <a:gd name="T17" fmla="*/ 0 60000 65536"/>
                <a:gd name="T18" fmla="*/ 0 w 17"/>
                <a:gd name="T19" fmla="*/ 0 h 68"/>
                <a:gd name="T20" fmla="*/ 17 w 17"/>
                <a:gd name="T21" fmla="*/ 68 h 68"/>
              </a:gdLst>
              <a:ahLst/>
              <a:cxnLst>
                <a:cxn ang="T12">
                  <a:pos x="T0" y="T1"/>
                </a:cxn>
                <a:cxn ang="T13">
                  <a:pos x="T2" y="T3"/>
                </a:cxn>
                <a:cxn ang="T14">
                  <a:pos x="T4" y="T5"/>
                </a:cxn>
                <a:cxn ang="T15">
                  <a:pos x="T6" y="T7"/>
                </a:cxn>
                <a:cxn ang="T16">
                  <a:pos x="T8" y="T9"/>
                </a:cxn>
                <a:cxn ang="T17">
                  <a:pos x="T10" y="T11"/>
                </a:cxn>
              </a:cxnLst>
              <a:rect l="T18" t="T19" r="T20" b="T21"/>
              <a:pathLst>
                <a:path w="17" h="68">
                  <a:moveTo>
                    <a:pt x="11" y="0"/>
                  </a:moveTo>
                  <a:lnTo>
                    <a:pt x="6" y="30"/>
                  </a:lnTo>
                  <a:lnTo>
                    <a:pt x="0" y="61"/>
                  </a:lnTo>
                  <a:lnTo>
                    <a:pt x="17" y="68"/>
                  </a:lnTo>
                  <a:lnTo>
                    <a:pt x="17" y="34"/>
                  </a:lnTo>
                  <a:lnTo>
                    <a:pt x="11" y="0"/>
                  </a:lnTo>
                  <a:close/>
                </a:path>
              </a:pathLst>
            </a:custGeom>
            <a:solidFill>
              <a:srgbClr val="004000"/>
            </a:solidFill>
            <a:ln w="9525">
              <a:noFill/>
              <a:round/>
              <a:headEnd/>
              <a:tailEnd/>
            </a:ln>
          </p:spPr>
          <p:txBody>
            <a:bodyPr/>
            <a:lstStyle/>
            <a:p>
              <a:endParaRPr lang="es-ES"/>
            </a:p>
          </p:txBody>
        </p:sp>
        <p:sp>
          <p:nvSpPr>
            <p:cNvPr id="17435" name="Freeform 269"/>
            <p:cNvSpPr>
              <a:spLocks/>
            </p:cNvSpPr>
            <p:nvPr/>
          </p:nvSpPr>
          <p:spPr bwMode="auto">
            <a:xfrm>
              <a:off x="4663" y="2267"/>
              <a:ext cx="36" cy="39"/>
            </a:xfrm>
            <a:custGeom>
              <a:avLst/>
              <a:gdLst>
                <a:gd name="T0" fmla="*/ 9 w 72"/>
                <a:gd name="T1" fmla="*/ 0 h 77"/>
                <a:gd name="T2" fmla="*/ 7 w 72"/>
                <a:gd name="T3" fmla="*/ 3 h 77"/>
                <a:gd name="T4" fmla="*/ 6 w 72"/>
                <a:gd name="T5" fmla="*/ 7 h 77"/>
                <a:gd name="T6" fmla="*/ 0 w 72"/>
                <a:gd name="T7" fmla="*/ 9 h 77"/>
                <a:gd name="T8" fmla="*/ 3 w 72"/>
                <a:gd name="T9" fmla="*/ 10 h 77"/>
                <a:gd name="T10" fmla="*/ 5 w 72"/>
                <a:gd name="T11" fmla="*/ 9 h 77"/>
                <a:gd name="T12" fmla="*/ 9 w 72"/>
                <a:gd name="T13" fmla="*/ 7 h 77"/>
                <a:gd name="T14" fmla="*/ 8 w 72"/>
                <a:gd name="T15" fmla="*/ 5 h 77"/>
                <a:gd name="T16" fmla="*/ 9 w 72"/>
                <a:gd name="T17" fmla="*/ 0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2"/>
                <a:gd name="T28" fmla="*/ 0 h 77"/>
                <a:gd name="T29" fmla="*/ 72 w 72"/>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2" h="77">
                  <a:moveTo>
                    <a:pt x="72" y="0"/>
                  </a:moveTo>
                  <a:lnTo>
                    <a:pt x="59" y="22"/>
                  </a:lnTo>
                  <a:lnTo>
                    <a:pt x="53" y="50"/>
                  </a:lnTo>
                  <a:lnTo>
                    <a:pt x="0" y="67"/>
                  </a:lnTo>
                  <a:lnTo>
                    <a:pt x="26" y="77"/>
                  </a:lnTo>
                  <a:lnTo>
                    <a:pt x="33" y="67"/>
                  </a:lnTo>
                  <a:lnTo>
                    <a:pt x="66" y="52"/>
                  </a:lnTo>
                  <a:lnTo>
                    <a:pt x="64" y="39"/>
                  </a:lnTo>
                  <a:lnTo>
                    <a:pt x="72" y="0"/>
                  </a:lnTo>
                  <a:close/>
                </a:path>
              </a:pathLst>
            </a:custGeom>
            <a:solidFill>
              <a:srgbClr val="004000"/>
            </a:solidFill>
            <a:ln w="9525">
              <a:noFill/>
              <a:round/>
              <a:headEnd/>
              <a:tailEnd/>
            </a:ln>
          </p:spPr>
          <p:txBody>
            <a:bodyPr/>
            <a:lstStyle/>
            <a:p>
              <a:endParaRPr lang="es-ES"/>
            </a:p>
          </p:txBody>
        </p:sp>
        <p:sp>
          <p:nvSpPr>
            <p:cNvPr id="17436" name="Freeform 270"/>
            <p:cNvSpPr>
              <a:spLocks/>
            </p:cNvSpPr>
            <p:nvPr/>
          </p:nvSpPr>
          <p:spPr bwMode="auto">
            <a:xfrm>
              <a:off x="4672" y="2275"/>
              <a:ext cx="25" cy="34"/>
            </a:xfrm>
            <a:custGeom>
              <a:avLst/>
              <a:gdLst>
                <a:gd name="T0" fmla="*/ 0 w 50"/>
                <a:gd name="T1" fmla="*/ 0 h 67"/>
                <a:gd name="T2" fmla="*/ 2 w 50"/>
                <a:gd name="T3" fmla="*/ 5 h 67"/>
                <a:gd name="T4" fmla="*/ 3 w 50"/>
                <a:gd name="T5" fmla="*/ 9 h 67"/>
                <a:gd name="T6" fmla="*/ 6 w 50"/>
                <a:gd name="T7" fmla="*/ 8 h 67"/>
                <a:gd name="T8" fmla="*/ 2 w 50"/>
                <a:gd name="T9" fmla="*/ 4 h 67"/>
                <a:gd name="T10" fmla="*/ 0 w 50"/>
                <a:gd name="T11" fmla="*/ 0 h 67"/>
                <a:gd name="T12" fmla="*/ 0 60000 65536"/>
                <a:gd name="T13" fmla="*/ 0 60000 65536"/>
                <a:gd name="T14" fmla="*/ 0 60000 65536"/>
                <a:gd name="T15" fmla="*/ 0 60000 65536"/>
                <a:gd name="T16" fmla="*/ 0 60000 65536"/>
                <a:gd name="T17" fmla="*/ 0 60000 65536"/>
                <a:gd name="T18" fmla="*/ 0 w 50"/>
                <a:gd name="T19" fmla="*/ 0 h 67"/>
                <a:gd name="T20" fmla="*/ 50 w 50"/>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50" h="67">
                  <a:moveTo>
                    <a:pt x="0" y="0"/>
                  </a:moveTo>
                  <a:lnTo>
                    <a:pt x="11" y="39"/>
                  </a:lnTo>
                  <a:lnTo>
                    <a:pt x="28" y="67"/>
                  </a:lnTo>
                  <a:lnTo>
                    <a:pt x="50" y="63"/>
                  </a:lnTo>
                  <a:lnTo>
                    <a:pt x="10" y="25"/>
                  </a:lnTo>
                  <a:lnTo>
                    <a:pt x="0" y="0"/>
                  </a:lnTo>
                  <a:close/>
                </a:path>
              </a:pathLst>
            </a:custGeom>
            <a:solidFill>
              <a:srgbClr val="004000"/>
            </a:solidFill>
            <a:ln w="9525">
              <a:noFill/>
              <a:round/>
              <a:headEnd/>
              <a:tailEnd/>
            </a:ln>
          </p:spPr>
          <p:txBody>
            <a:bodyPr/>
            <a:lstStyle/>
            <a:p>
              <a:endParaRPr lang="es-ES"/>
            </a:p>
          </p:txBody>
        </p:sp>
        <p:sp>
          <p:nvSpPr>
            <p:cNvPr id="17437" name="Freeform 271"/>
            <p:cNvSpPr>
              <a:spLocks/>
            </p:cNvSpPr>
            <p:nvPr/>
          </p:nvSpPr>
          <p:spPr bwMode="auto">
            <a:xfrm>
              <a:off x="4734" y="2280"/>
              <a:ext cx="14" cy="31"/>
            </a:xfrm>
            <a:custGeom>
              <a:avLst/>
              <a:gdLst>
                <a:gd name="T0" fmla="*/ 4 w 27"/>
                <a:gd name="T1" fmla="*/ 0 h 61"/>
                <a:gd name="T2" fmla="*/ 3 w 27"/>
                <a:gd name="T3" fmla="*/ 3 h 61"/>
                <a:gd name="T4" fmla="*/ 0 w 27"/>
                <a:gd name="T5" fmla="*/ 8 h 61"/>
                <a:gd name="T6" fmla="*/ 3 w 27"/>
                <a:gd name="T7" fmla="*/ 8 h 61"/>
                <a:gd name="T8" fmla="*/ 2 w 27"/>
                <a:gd name="T9" fmla="*/ 6 h 61"/>
                <a:gd name="T10" fmla="*/ 3 w 27"/>
                <a:gd name="T11" fmla="*/ 4 h 61"/>
                <a:gd name="T12" fmla="*/ 4 w 27"/>
                <a:gd name="T13" fmla="*/ 0 h 61"/>
                <a:gd name="T14" fmla="*/ 0 60000 65536"/>
                <a:gd name="T15" fmla="*/ 0 60000 65536"/>
                <a:gd name="T16" fmla="*/ 0 60000 65536"/>
                <a:gd name="T17" fmla="*/ 0 60000 65536"/>
                <a:gd name="T18" fmla="*/ 0 60000 65536"/>
                <a:gd name="T19" fmla="*/ 0 60000 65536"/>
                <a:gd name="T20" fmla="*/ 0 60000 65536"/>
                <a:gd name="T21" fmla="*/ 0 w 27"/>
                <a:gd name="T22" fmla="*/ 0 h 61"/>
                <a:gd name="T23" fmla="*/ 27 w 27"/>
                <a:gd name="T24" fmla="*/ 61 h 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61">
                  <a:moveTo>
                    <a:pt x="27" y="0"/>
                  </a:moveTo>
                  <a:lnTo>
                    <a:pt x="18" y="23"/>
                  </a:lnTo>
                  <a:lnTo>
                    <a:pt x="0" y="57"/>
                  </a:lnTo>
                  <a:lnTo>
                    <a:pt x="18" y="61"/>
                  </a:lnTo>
                  <a:lnTo>
                    <a:pt x="16" y="46"/>
                  </a:lnTo>
                  <a:lnTo>
                    <a:pt x="24" y="28"/>
                  </a:lnTo>
                  <a:lnTo>
                    <a:pt x="27" y="0"/>
                  </a:lnTo>
                  <a:close/>
                </a:path>
              </a:pathLst>
            </a:custGeom>
            <a:solidFill>
              <a:srgbClr val="004000"/>
            </a:solidFill>
            <a:ln w="9525">
              <a:noFill/>
              <a:round/>
              <a:headEnd/>
              <a:tailEnd/>
            </a:ln>
          </p:spPr>
          <p:txBody>
            <a:bodyPr/>
            <a:lstStyle/>
            <a:p>
              <a:endParaRPr lang="es-ES"/>
            </a:p>
          </p:txBody>
        </p:sp>
        <p:sp>
          <p:nvSpPr>
            <p:cNvPr id="17438" name="Freeform 272"/>
            <p:cNvSpPr>
              <a:spLocks/>
            </p:cNvSpPr>
            <p:nvPr/>
          </p:nvSpPr>
          <p:spPr bwMode="auto">
            <a:xfrm>
              <a:off x="4455" y="2287"/>
              <a:ext cx="15" cy="24"/>
            </a:xfrm>
            <a:custGeom>
              <a:avLst/>
              <a:gdLst>
                <a:gd name="T0" fmla="*/ 0 w 30"/>
                <a:gd name="T1" fmla="*/ 0 h 49"/>
                <a:gd name="T2" fmla="*/ 3 w 30"/>
                <a:gd name="T3" fmla="*/ 2 h 49"/>
                <a:gd name="T4" fmla="*/ 4 w 30"/>
                <a:gd name="T5" fmla="*/ 6 h 49"/>
                <a:gd name="T6" fmla="*/ 3 w 30"/>
                <a:gd name="T7" fmla="*/ 5 h 49"/>
                <a:gd name="T8" fmla="*/ 2 w 30"/>
                <a:gd name="T9" fmla="*/ 3 h 49"/>
                <a:gd name="T10" fmla="*/ 0 w 30"/>
                <a:gd name="T11" fmla="*/ 0 h 49"/>
                <a:gd name="T12" fmla="*/ 0 60000 65536"/>
                <a:gd name="T13" fmla="*/ 0 60000 65536"/>
                <a:gd name="T14" fmla="*/ 0 60000 65536"/>
                <a:gd name="T15" fmla="*/ 0 60000 65536"/>
                <a:gd name="T16" fmla="*/ 0 60000 65536"/>
                <a:gd name="T17" fmla="*/ 0 60000 65536"/>
                <a:gd name="T18" fmla="*/ 0 w 30"/>
                <a:gd name="T19" fmla="*/ 0 h 49"/>
                <a:gd name="T20" fmla="*/ 30 w 30"/>
                <a:gd name="T21" fmla="*/ 49 h 49"/>
              </a:gdLst>
              <a:ahLst/>
              <a:cxnLst>
                <a:cxn ang="T12">
                  <a:pos x="T0" y="T1"/>
                </a:cxn>
                <a:cxn ang="T13">
                  <a:pos x="T2" y="T3"/>
                </a:cxn>
                <a:cxn ang="T14">
                  <a:pos x="T4" y="T5"/>
                </a:cxn>
                <a:cxn ang="T15">
                  <a:pos x="T6" y="T7"/>
                </a:cxn>
                <a:cxn ang="T16">
                  <a:pos x="T8" y="T9"/>
                </a:cxn>
                <a:cxn ang="T17">
                  <a:pos x="T10" y="T11"/>
                </a:cxn>
              </a:cxnLst>
              <a:rect l="T18" t="T19" r="T20" b="T21"/>
              <a:pathLst>
                <a:path w="30" h="49">
                  <a:moveTo>
                    <a:pt x="0" y="0"/>
                  </a:moveTo>
                  <a:lnTo>
                    <a:pt x="19" y="21"/>
                  </a:lnTo>
                  <a:lnTo>
                    <a:pt x="30" y="49"/>
                  </a:lnTo>
                  <a:lnTo>
                    <a:pt x="17" y="42"/>
                  </a:lnTo>
                  <a:lnTo>
                    <a:pt x="11" y="24"/>
                  </a:lnTo>
                  <a:lnTo>
                    <a:pt x="0" y="0"/>
                  </a:lnTo>
                  <a:close/>
                </a:path>
              </a:pathLst>
            </a:custGeom>
            <a:solidFill>
              <a:srgbClr val="004000"/>
            </a:solidFill>
            <a:ln w="9525">
              <a:noFill/>
              <a:round/>
              <a:headEnd/>
              <a:tailEnd/>
            </a:ln>
          </p:spPr>
          <p:txBody>
            <a:bodyPr/>
            <a:lstStyle/>
            <a:p>
              <a:endParaRPr lang="es-ES"/>
            </a:p>
          </p:txBody>
        </p:sp>
      </p:grpSp>
      <p:sp>
        <p:nvSpPr>
          <p:cNvPr id="366866" name="Freeform 274"/>
          <p:cNvSpPr>
            <a:spLocks/>
          </p:cNvSpPr>
          <p:nvPr/>
        </p:nvSpPr>
        <p:spPr bwMode="auto">
          <a:xfrm rot="20191592" flipV="1">
            <a:off x="3092451" y="3884613"/>
            <a:ext cx="1146175" cy="608012"/>
          </a:xfrm>
          <a:custGeom>
            <a:avLst/>
            <a:gdLst>
              <a:gd name="T0" fmla="*/ 2147483647 w 2586"/>
              <a:gd name="T1" fmla="*/ 2147483647 h 455"/>
              <a:gd name="T2" fmla="*/ 2147483647 w 2586"/>
              <a:gd name="T3" fmla="*/ 2147483647 h 455"/>
              <a:gd name="T4" fmla="*/ 0 w 2586"/>
              <a:gd name="T5" fmla="*/ 2147483647 h 455"/>
              <a:gd name="T6" fmla="*/ 0 60000 65536"/>
              <a:gd name="T7" fmla="*/ 0 60000 65536"/>
              <a:gd name="T8" fmla="*/ 0 60000 65536"/>
              <a:gd name="T9" fmla="*/ 0 w 2586"/>
              <a:gd name="T10" fmla="*/ 0 h 455"/>
              <a:gd name="T11" fmla="*/ 2586 w 2586"/>
              <a:gd name="T12" fmla="*/ 455 h 455"/>
            </a:gdLst>
            <a:ahLst/>
            <a:cxnLst>
              <a:cxn ang="T6">
                <a:pos x="T0" y="T1"/>
              </a:cxn>
              <a:cxn ang="T7">
                <a:pos x="T2" y="T3"/>
              </a:cxn>
              <a:cxn ang="T8">
                <a:pos x="T4" y="T5"/>
              </a:cxn>
            </a:cxnLst>
            <a:rect l="T9" t="T10" r="T11" b="T12"/>
            <a:pathLst>
              <a:path w="2586" h="455">
                <a:moveTo>
                  <a:pt x="2586" y="80"/>
                </a:moveTo>
                <a:cubicBezTo>
                  <a:pt x="2374" y="76"/>
                  <a:pt x="1746" y="0"/>
                  <a:pt x="1315" y="62"/>
                </a:cubicBezTo>
                <a:cubicBezTo>
                  <a:pt x="884" y="124"/>
                  <a:pt x="274" y="373"/>
                  <a:pt x="0" y="455"/>
                </a:cubicBezTo>
              </a:path>
            </a:pathLst>
          </a:custGeom>
          <a:solidFill>
            <a:srgbClr val="CCECFF"/>
          </a:solidFill>
          <a:ln w="57150" cmpd="sng">
            <a:solidFill>
              <a:srgbClr val="008000"/>
            </a:solidFill>
            <a:prstDash val="dash"/>
            <a:round/>
            <a:headEnd/>
            <a:tailEnd type="arrow" w="med" len="med"/>
          </a:ln>
        </p:spPr>
        <p:txBody>
          <a:bodyPr/>
          <a:lstStyle/>
          <a:p>
            <a:endParaRPr lang="es-ES"/>
          </a:p>
        </p:txBody>
      </p:sp>
      <p:pic>
        <p:nvPicPr>
          <p:cNvPr id="17425" name="Picture 276" descr="pcs_PLANTS_21"/>
          <p:cNvPicPr>
            <a:picLocks noChangeAspect="1" noChangeArrowheads="1"/>
          </p:cNvPicPr>
          <p:nvPr/>
        </p:nvPicPr>
        <p:blipFill>
          <a:blip r:embed="rId3" cstate="print"/>
          <a:srcRect/>
          <a:stretch>
            <a:fillRect/>
          </a:stretch>
        </p:blipFill>
        <p:spPr bwMode="auto">
          <a:xfrm>
            <a:off x="8543925" y="1990726"/>
            <a:ext cx="508000" cy="576263"/>
          </a:xfrm>
          <a:prstGeom prst="rect">
            <a:avLst/>
          </a:prstGeom>
          <a:noFill/>
          <a:ln w="9525">
            <a:noFill/>
            <a:miter lim="800000"/>
            <a:headEnd/>
            <a:tailEnd/>
          </a:ln>
        </p:spPr>
      </p:pic>
      <p:sp>
        <p:nvSpPr>
          <p:cNvPr id="366869" name="Rectangle 277"/>
          <p:cNvSpPr>
            <a:spLocks noChangeArrowheads="1"/>
          </p:cNvSpPr>
          <p:nvPr/>
        </p:nvSpPr>
        <p:spPr bwMode="auto">
          <a:xfrm>
            <a:off x="2208213" y="188913"/>
            <a:ext cx="7772400" cy="863600"/>
          </a:xfrm>
          <a:prstGeom prst="rect">
            <a:avLst/>
          </a:prstGeom>
          <a:solidFill>
            <a:srgbClr val="FFFF99"/>
          </a:solidFill>
          <a:ln w="9525">
            <a:noFill/>
            <a:miter lim="800000"/>
            <a:headEnd/>
            <a:tailEnd/>
          </a:ln>
        </p:spPr>
        <p:txBody>
          <a:bodyPr anchor="ctr"/>
          <a:lstStyle/>
          <a:p>
            <a:pPr algn="ctr" eaLnBrk="0" hangingPunct="0"/>
            <a:r>
              <a:rPr lang="en-US" sz="4400">
                <a:solidFill>
                  <a:srgbClr val="FF0000"/>
                </a:solidFill>
              </a:rPr>
              <a:t>divine ideas in human cognition </a:t>
            </a:r>
            <a:endParaRPr lang="es-PE" sz="4400">
              <a:solidFill>
                <a:srgbClr val="FF0000"/>
              </a:solidFill>
            </a:endParaRPr>
          </a:p>
        </p:txBody>
      </p:sp>
    </p:spTree>
    <p:extLst>
      <p:ext uri="{BB962C8B-B14F-4D97-AF65-F5344CB8AC3E}">
        <p14:creationId xmlns:p14="http://schemas.microsoft.com/office/powerpoint/2010/main" val="3674442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665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366594"/>
                                        </p:tgtEl>
                                        <p:attrNameLst>
                                          <p:attrName>style.visibility</p:attrName>
                                        </p:attrNameLst>
                                      </p:cBhvr>
                                      <p:to>
                                        <p:strVal val="visible"/>
                                      </p:to>
                                    </p:set>
                                    <p:animEffect transition="in" filter="blinds(horizontal)">
                                      <p:cBhvr>
                                        <p:cTn id="11" dur="500"/>
                                        <p:tgtEl>
                                          <p:spTgt spid="36659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66606"/>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2000"/>
                                  </p:stCondLst>
                                  <p:childTnLst>
                                    <p:set>
                                      <p:cBhvr>
                                        <p:cTn id="18" dur="1" fill="hold">
                                          <p:stCondLst>
                                            <p:cond delay="0"/>
                                          </p:stCondLst>
                                        </p:cTn>
                                        <p:tgtEl>
                                          <p:spTgt spid="36660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66866"/>
                                        </p:tgtEl>
                                        <p:attrNameLst>
                                          <p:attrName>style.visibility</p:attrName>
                                        </p:attrNameLst>
                                      </p:cBhvr>
                                      <p:to>
                                        <p:strVal val="visible"/>
                                      </p:to>
                                    </p:set>
                                    <p:animEffect transition="in" filter="blinds(horizontal)">
                                      <p:cBhvr>
                                        <p:cTn id="23" dur="500"/>
                                        <p:tgtEl>
                                          <p:spTgt spid="366866"/>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666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594" grpId="0" animBg="1"/>
      <p:bldP spid="366596" grpId="0" animBg="1"/>
      <p:bldP spid="366601" grpId="0" animBg="1"/>
      <p:bldP spid="366602" grpId="0" animBg="1"/>
      <p:bldP spid="366606" grpId="0"/>
      <p:bldP spid="36686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bu.edu/litphil/files/2011/02/Raphael-Plato-and-Aristotle.jpg"/>
          <p:cNvPicPr>
            <a:picLocks noChangeAspect="1" noChangeArrowheads="1"/>
          </p:cNvPicPr>
          <p:nvPr/>
        </p:nvPicPr>
        <p:blipFill>
          <a:blip r:embed="rId2" cstate="print"/>
          <a:srcRect/>
          <a:stretch>
            <a:fillRect/>
          </a:stretch>
        </p:blipFill>
        <p:spPr bwMode="auto">
          <a:xfrm>
            <a:off x="1524000" y="0"/>
            <a:ext cx="9144000" cy="6858000"/>
          </a:xfrm>
          <a:prstGeom prst="rect">
            <a:avLst/>
          </a:prstGeom>
          <a:noFill/>
        </p:spPr>
      </p:pic>
      <p:sp>
        <p:nvSpPr>
          <p:cNvPr id="3" name="2 Anillo"/>
          <p:cNvSpPr/>
          <p:nvPr/>
        </p:nvSpPr>
        <p:spPr>
          <a:xfrm>
            <a:off x="3719736" y="980728"/>
            <a:ext cx="936104" cy="1224136"/>
          </a:xfrm>
          <a:prstGeom prst="donut">
            <a:avLst>
              <a:gd name="adj" fmla="val 7592"/>
            </a:avLst>
          </a:prstGeom>
          <a:ln>
            <a:solidFill>
              <a:schemeClr val="bg1">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4" name="3 Anillo"/>
          <p:cNvSpPr/>
          <p:nvPr/>
        </p:nvSpPr>
        <p:spPr>
          <a:xfrm>
            <a:off x="5519936" y="1844824"/>
            <a:ext cx="936104" cy="1224136"/>
          </a:xfrm>
          <a:prstGeom prst="donut">
            <a:avLst>
              <a:gd name="adj" fmla="val 7592"/>
            </a:avLst>
          </a:prstGeom>
          <a:ln>
            <a:solidFill>
              <a:schemeClr val="bg1">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pic>
        <p:nvPicPr>
          <p:cNvPr id="1028" name="Picture 4" descr="http://3.bp.blogspot.com/_vEOtjqydo88/SwjL45edmfI/AAAAAAAAACQ/PGTiUxreNLo/s1600/School+of+Athens2.jpg"/>
          <p:cNvPicPr>
            <a:picLocks noChangeAspect="1" noChangeArrowheads="1"/>
          </p:cNvPicPr>
          <p:nvPr/>
        </p:nvPicPr>
        <p:blipFill>
          <a:blip r:embed="rId3" cstate="print"/>
          <a:srcRect/>
          <a:stretch>
            <a:fillRect/>
          </a:stretch>
        </p:blipFill>
        <p:spPr bwMode="auto">
          <a:xfrm>
            <a:off x="1524000" y="0"/>
            <a:ext cx="9198030" cy="6858000"/>
          </a:xfrm>
          <a:prstGeom prst="rect">
            <a:avLst/>
          </a:prstGeom>
          <a:noFill/>
        </p:spPr>
      </p:pic>
    </p:spTree>
    <p:extLst>
      <p:ext uri="{BB962C8B-B14F-4D97-AF65-F5344CB8AC3E}">
        <p14:creationId xmlns:p14="http://schemas.microsoft.com/office/powerpoint/2010/main" val="23426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1028"/>
                                        </p:tgtEl>
                                      </p:cBhvr>
                                    </p:animEffect>
                                    <p:set>
                                      <p:cBhvr>
                                        <p:cTn id="7" dur="1" fill="hold">
                                          <p:stCondLst>
                                            <p:cond delay="1999"/>
                                          </p:stCondLst>
                                        </p:cTn>
                                        <p:tgtEl>
                                          <p:spTgt spid="102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6"/>
          <p:cNvPicPr>
            <a:picLocks noChangeAspect="1" noChangeArrowheads="1"/>
          </p:cNvPicPr>
          <p:nvPr/>
        </p:nvPicPr>
        <p:blipFill>
          <a:blip r:embed="rId3" cstate="print"/>
          <a:srcRect/>
          <a:stretch>
            <a:fillRect/>
          </a:stretch>
        </p:blipFill>
        <p:spPr bwMode="auto">
          <a:xfrm>
            <a:off x="1703389" y="765176"/>
            <a:ext cx="7489825" cy="3527425"/>
          </a:xfrm>
          <a:prstGeom prst="rect">
            <a:avLst/>
          </a:prstGeom>
          <a:noFill/>
          <a:ln w="9525">
            <a:noFill/>
            <a:miter lim="800000"/>
            <a:headEnd/>
            <a:tailEnd/>
          </a:ln>
        </p:spPr>
      </p:pic>
      <p:sp>
        <p:nvSpPr>
          <p:cNvPr id="20483" name="AutoShape 5"/>
          <p:cNvSpPr>
            <a:spLocks noChangeArrowheads="1"/>
          </p:cNvSpPr>
          <p:nvPr/>
        </p:nvSpPr>
        <p:spPr bwMode="auto">
          <a:xfrm>
            <a:off x="7751764" y="260351"/>
            <a:ext cx="2592387" cy="1439863"/>
          </a:xfrm>
          <a:prstGeom prst="triangle">
            <a:avLst>
              <a:gd name="adj" fmla="val 50000"/>
            </a:avLst>
          </a:prstGeom>
          <a:solidFill>
            <a:srgbClr val="CCFFCC"/>
          </a:solidFill>
          <a:ln w="38100">
            <a:solidFill>
              <a:schemeClr val="tx1"/>
            </a:solidFill>
            <a:miter lim="800000"/>
            <a:headEnd/>
            <a:tailEnd/>
          </a:ln>
        </p:spPr>
        <p:txBody>
          <a:bodyPr wrap="none" anchor="ctr"/>
          <a:lstStyle/>
          <a:p>
            <a:pPr algn="ctr"/>
            <a:r>
              <a:rPr lang="es-PE" sz="5400">
                <a:sym typeface="Webdings" pitchFamily="18" charset="2"/>
              </a:rPr>
              <a:t></a:t>
            </a:r>
          </a:p>
        </p:txBody>
      </p:sp>
      <p:sp>
        <p:nvSpPr>
          <p:cNvPr id="20484" name="Oval 3"/>
          <p:cNvSpPr>
            <a:spLocks noChangeArrowheads="1"/>
          </p:cNvSpPr>
          <p:nvPr/>
        </p:nvSpPr>
        <p:spPr bwMode="auto">
          <a:xfrm>
            <a:off x="2135188" y="5084763"/>
            <a:ext cx="1905000" cy="1143000"/>
          </a:xfrm>
          <a:prstGeom prst="ellipse">
            <a:avLst/>
          </a:prstGeom>
          <a:solidFill>
            <a:srgbClr val="CCFFCC"/>
          </a:solidFill>
          <a:ln w="28575">
            <a:solidFill>
              <a:schemeClr val="tx1"/>
            </a:solidFill>
            <a:round/>
            <a:headEnd/>
            <a:tailEnd/>
          </a:ln>
        </p:spPr>
        <p:txBody>
          <a:bodyPr wrap="none" anchor="ctr"/>
          <a:lstStyle/>
          <a:p>
            <a:pPr algn="ctr"/>
            <a:r>
              <a:rPr lang="es-PE" sz="2400"/>
              <a:t>  Observación   </a:t>
            </a:r>
          </a:p>
        </p:txBody>
      </p:sp>
      <p:sp>
        <p:nvSpPr>
          <p:cNvPr id="20485" name="Oval 4"/>
          <p:cNvSpPr>
            <a:spLocks noChangeArrowheads="1"/>
          </p:cNvSpPr>
          <p:nvPr/>
        </p:nvSpPr>
        <p:spPr bwMode="auto">
          <a:xfrm>
            <a:off x="6383338" y="4941888"/>
            <a:ext cx="2286000" cy="1295400"/>
          </a:xfrm>
          <a:prstGeom prst="ellipse">
            <a:avLst/>
          </a:prstGeom>
          <a:solidFill>
            <a:schemeClr val="hlink"/>
          </a:solidFill>
          <a:ln w="28575">
            <a:solidFill>
              <a:schemeClr val="tx1"/>
            </a:solidFill>
            <a:round/>
            <a:headEnd/>
            <a:tailEnd/>
          </a:ln>
        </p:spPr>
        <p:txBody>
          <a:bodyPr wrap="none" anchor="ctr"/>
          <a:lstStyle/>
          <a:p>
            <a:pPr algn="ctr"/>
            <a:r>
              <a:rPr lang="es-PE" sz="2400"/>
              <a:t>Principios</a:t>
            </a:r>
            <a:br>
              <a:rPr lang="es-PE" sz="2400"/>
            </a:br>
            <a:r>
              <a:rPr lang="es-PE" sz="2400"/>
              <a:t>   explicativos   </a:t>
            </a:r>
          </a:p>
        </p:txBody>
      </p:sp>
      <p:sp>
        <p:nvSpPr>
          <p:cNvPr id="20486" name="AutoShape 5"/>
          <p:cNvSpPr>
            <a:spLocks noChangeArrowheads="1"/>
          </p:cNvSpPr>
          <p:nvPr/>
        </p:nvSpPr>
        <p:spPr bwMode="auto">
          <a:xfrm>
            <a:off x="3287713" y="4221163"/>
            <a:ext cx="4267200" cy="914400"/>
          </a:xfrm>
          <a:prstGeom prst="curvedDownArrow">
            <a:avLst>
              <a:gd name="adj1" fmla="val 23031"/>
              <a:gd name="adj2" fmla="val 85858"/>
              <a:gd name="adj3" fmla="val 28644"/>
            </a:avLst>
          </a:prstGeom>
          <a:solidFill>
            <a:srgbClr val="CCFFCC"/>
          </a:solidFill>
          <a:ln w="9525">
            <a:solidFill>
              <a:schemeClr val="tx1"/>
            </a:solidFill>
            <a:miter lim="800000"/>
            <a:headEnd/>
            <a:tailEnd/>
          </a:ln>
        </p:spPr>
        <p:txBody>
          <a:bodyPr wrap="none" anchor="ctr"/>
          <a:lstStyle/>
          <a:p>
            <a:endParaRPr lang="es-ES" sz="2400"/>
          </a:p>
        </p:txBody>
      </p:sp>
      <p:sp>
        <p:nvSpPr>
          <p:cNvPr id="20487" name="WordArt 7"/>
          <p:cNvSpPr>
            <a:spLocks noChangeArrowheads="1" noChangeShapeType="1" noTextEdit="1"/>
          </p:cNvSpPr>
          <p:nvPr/>
        </p:nvSpPr>
        <p:spPr bwMode="auto">
          <a:xfrm>
            <a:off x="4079875" y="4652963"/>
            <a:ext cx="2286000" cy="685800"/>
          </a:xfrm>
          <a:prstGeom prst="rect">
            <a:avLst/>
          </a:prstGeom>
        </p:spPr>
        <p:txBody>
          <a:bodyPr spcFirstLastPara="1" wrap="none" fromWordArt="1">
            <a:prstTxWarp prst="textArchUp">
              <a:avLst>
                <a:gd name="adj" fmla="val 11002876"/>
              </a:avLst>
            </a:prstTxWarp>
          </a:bodyPr>
          <a:lstStyle/>
          <a:p>
            <a:pPr algn="ctr"/>
            <a:r>
              <a:rPr lang="es-ES" sz="3600" kern="10">
                <a:ln w="28575">
                  <a:solidFill>
                    <a:schemeClr val="tx1"/>
                  </a:solidFill>
                  <a:round/>
                  <a:headEnd/>
                  <a:tailEnd/>
                </a:ln>
                <a:solidFill>
                  <a:srgbClr val="CCFFCC"/>
                </a:solidFill>
                <a:latin typeface="Arial Black"/>
              </a:rPr>
              <a:t>Inducción </a:t>
            </a:r>
          </a:p>
        </p:txBody>
      </p:sp>
      <p:sp>
        <p:nvSpPr>
          <p:cNvPr id="368651" name="Freeform 11"/>
          <p:cNvSpPr>
            <a:spLocks/>
          </p:cNvSpPr>
          <p:nvPr/>
        </p:nvSpPr>
        <p:spPr bwMode="auto">
          <a:xfrm>
            <a:off x="8688388" y="4149725"/>
            <a:ext cx="1511300" cy="2160588"/>
          </a:xfrm>
          <a:custGeom>
            <a:avLst/>
            <a:gdLst>
              <a:gd name="T0" fmla="*/ 2147483647 w 2180"/>
              <a:gd name="T1" fmla="*/ 2147483647 h 2337"/>
              <a:gd name="T2" fmla="*/ 2147483647 w 2180"/>
              <a:gd name="T3" fmla="*/ 2147483647 h 2337"/>
              <a:gd name="T4" fmla="*/ 2147483647 w 2180"/>
              <a:gd name="T5" fmla="*/ 2147483647 h 2337"/>
              <a:gd name="T6" fmla="*/ 2147483647 w 2180"/>
              <a:gd name="T7" fmla="*/ 2147483647 h 2337"/>
              <a:gd name="T8" fmla="*/ 2147483647 w 2180"/>
              <a:gd name="T9" fmla="*/ 2147483647 h 2337"/>
              <a:gd name="T10" fmla="*/ 2147483647 w 2180"/>
              <a:gd name="T11" fmla="*/ 2147483647 h 2337"/>
              <a:gd name="T12" fmla="*/ 2147483647 w 2180"/>
              <a:gd name="T13" fmla="*/ 2147483647 h 2337"/>
              <a:gd name="T14" fmla="*/ 2147483647 w 2180"/>
              <a:gd name="T15" fmla="*/ 2147483647 h 2337"/>
              <a:gd name="T16" fmla="*/ 2147483647 w 2180"/>
              <a:gd name="T17" fmla="*/ 2147483647 h 2337"/>
              <a:gd name="T18" fmla="*/ 2147483647 w 2180"/>
              <a:gd name="T19" fmla="*/ 2147483647 h 2337"/>
              <a:gd name="T20" fmla="*/ 2147483647 w 2180"/>
              <a:gd name="T21" fmla="*/ 2147483647 h 2337"/>
              <a:gd name="T22" fmla="*/ 2147483647 w 2180"/>
              <a:gd name="T23" fmla="*/ 2147483647 h 2337"/>
              <a:gd name="T24" fmla="*/ 2147483647 w 2180"/>
              <a:gd name="T25" fmla="*/ 2147483647 h 2337"/>
              <a:gd name="T26" fmla="*/ 2147483647 w 2180"/>
              <a:gd name="T27" fmla="*/ 2147483647 h 2337"/>
              <a:gd name="T28" fmla="*/ 2147483647 w 2180"/>
              <a:gd name="T29" fmla="*/ 2147483647 h 2337"/>
              <a:gd name="T30" fmla="*/ 2147483647 w 2180"/>
              <a:gd name="T31" fmla="*/ 2147483647 h 2337"/>
              <a:gd name="T32" fmla="*/ 2147483647 w 2180"/>
              <a:gd name="T33" fmla="*/ 2147483647 h 2337"/>
              <a:gd name="T34" fmla="*/ 2147483647 w 2180"/>
              <a:gd name="T35" fmla="*/ 2147483647 h 2337"/>
              <a:gd name="T36" fmla="*/ 2147483647 w 2180"/>
              <a:gd name="T37" fmla="*/ 2147483647 h 2337"/>
              <a:gd name="T38" fmla="*/ 2147483647 w 2180"/>
              <a:gd name="T39" fmla="*/ 2147483647 h 2337"/>
              <a:gd name="T40" fmla="*/ 2147483647 w 2180"/>
              <a:gd name="T41" fmla="*/ 2147483647 h 2337"/>
              <a:gd name="T42" fmla="*/ 2147483647 w 2180"/>
              <a:gd name="T43" fmla="*/ 2147483647 h 2337"/>
              <a:gd name="T44" fmla="*/ 2147483647 w 2180"/>
              <a:gd name="T45" fmla="*/ 2147483647 h 2337"/>
              <a:gd name="T46" fmla="*/ 2147483647 w 2180"/>
              <a:gd name="T47" fmla="*/ 2147483647 h 2337"/>
              <a:gd name="T48" fmla="*/ 2147483647 w 2180"/>
              <a:gd name="T49" fmla="*/ 2147483647 h 2337"/>
              <a:gd name="T50" fmla="*/ 2147483647 w 2180"/>
              <a:gd name="T51" fmla="*/ 2147483647 h 2337"/>
              <a:gd name="T52" fmla="*/ 2147483647 w 2180"/>
              <a:gd name="T53" fmla="*/ 2147483647 h 2337"/>
              <a:gd name="T54" fmla="*/ 2147483647 w 2180"/>
              <a:gd name="T55" fmla="*/ 2147483647 h 2337"/>
              <a:gd name="T56" fmla="*/ 2147483647 w 2180"/>
              <a:gd name="T57" fmla="*/ 2147483647 h 2337"/>
              <a:gd name="T58" fmla="*/ 2147483647 w 2180"/>
              <a:gd name="T59" fmla="*/ 2147483647 h 2337"/>
              <a:gd name="T60" fmla="*/ 2147483647 w 2180"/>
              <a:gd name="T61" fmla="*/ 2147483647 h 2337"/>
              <a:gd name="T62" fmla="*/ 2147483647 w 2180"/>
              <a:gd name="T63" fmla="*/ 2147483647 h 2337"/>
              <a:gd name="T64" fmla="*/ 2147483647 w 2180"/>
              <a:gd name="T65" fmla="*/ 2147483647 h 2337"/>
              <a:gd name="T66" fmla="*/ 2147483647 w 2180"/>
              <a:gd name="T67" fmla="*/ 2147483647 h 233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80"/>
              <a:gd name="T103" fmla="*/ 0 h 2337"/>
              <a:gd name="T104" fmla="*/ 2180 w 2180"/>
              <a:gd name="T105" fmla="*/ 2337 h 233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80" h="2337">
                <a:moveTo>
                  <a:pt x="775" y="2196"/>
                </a:moveTo>
                <a:cubicBezTo>
                  <a:pt x="884" y="2190"/>
                  <a:pt x="998" y="2233"/>
                  <a:pt x="1035" y="2125"/>
                </a:cubicBezTo>
                <a:cubicBezTo>
                  <a:pt x="1039" y="2034"/>
                  <a:pt x="1041" y="1944"/>
                  <a:pt x="1047" y="1853"/>
                </a:cubicBezTo>
                <a:cubicBezTo>
                  <a:pt x="1053" y="1757"/>
                  <a:pt x="1075" y="1528"/>
                  <a:pt x="952" y="1487"/>
                </a:cubicBezTo>
                <a:cubicBezTo>
                  <a:pt x="871" y="1543"/>
                  <a:pt x="786" y="1527"/>
                  <a:pt x="693" y="1558"/>
                </a:cubicBezTo>
                <a:cubicBezTo>
                  <a:pt x="635" y="1577"/>
                  <a:pt x="669" y="1568"/>
                  <a:pt x="587" y="1582"/>
                </a:cubicBezTo>
                <a:cubicBezTo>
                  <a:pt x="526" y="1570"/>
                  <a:pt x="500" y="1582"/>
                  <a:pt x="480" y="1523"/>
                </a:cubicBezTo>
                <a:cubicBezTo>
                  <a:pt x="476" y="1476"/>
                  <a:pt x="478" y="1428"/>
                  <a:pt x="469" y="1381"/>
                </a:cubicBezTo>
                <a:cubicBezTo>
                  <a:pt x="457" y="1322"/>
                  <a:pt x="381" y="1318"/>
                  <a:pt x="339" y="1310"/>
                </a:cubicBezTo>
                <a:cubicBezTo>
                  <a:pt x="248" y="1292"/>
                  <a:pt x="172" y="1263"/>
                  <a:pt x="79" y="1251"/>
                </a:cubicBezTo>
                <a:cubicBezTo>
                  <a:pt x="0" y="1199"/>
                  <a:pt x="27" y="1127"/>
                  <a:pt x="20" y="1027"/>
                </a:cubicBezTo>
                <a:cubicBezTo>
                  <a:pt x="24" y="996"/>
                  <a:pt x="16" y="960"/>
                  <a:pt x="32" y="933"/>
                </a:cubicBezTo>
                <a:cubicBezTo>
                  <a:pt x="46" y="908"/>
                  <a:pt x="103" y="885"/>
                  <a:pt x="103" y="885"/>
                </a:cubicBezTo>
                <a:cubicBezTo>
                  <a:pt x="119" y="862"/>
                  <a:pt x="135" y="838"/>
                  <a:pt x="150" y="815"/>
                </a:cubicBezTo>
                <a:cubicBezTo>
                  <a:pt x="158" y="803"/>
                  <a:pt x="159" y="783"/>
                  <a:pt x="173" y="779"/>
                </a:cubicBezTo>
                <a:cubicBezTo>
                  <a:pt x="197" y="771"/>
                  <a:pt x="244" y="756"/>
                  <a:pt x="244" y="756"/>
                </a:cubicBezTo>
                <a:cubicBezTo>
                  <a:pt x="354" y="763"/>
                  <a:pt x="445" y="782"/>
                  <a:pt x="551" y="767"/>
                </a:cubicBezTo>
                <a:cubicBezTo>
                  <a:pt x="533" y="694"/>
                  <a:pt x="540" y="653"/>
                  <a:pt x="480" y="614"/>
                </a:cubicBezTo>
                <a:cubicBezTo>
                  <a:pt x="472" y="602"/>
                  <a:pt x="443" y="562"/>
                  <a:pt x="445" y="543"/>
                </a:cubicBezTo>
                <a:cubicBezTo>
                  <a:pt x="454" y="465"/>
                  <a:pt x="492" y="421"/>
                  <a:pt x="539" y="366"/>
                </a:cubicBezTo>
                <a:cubicBezTo>
                  <a:pt x="557" y="345"/>
                  <a:pt x="572" y="308"/>
                  <a:pt x="598" y="295"/>
                </a:cubicBezTo>
                <a:cubicBezTo>
                  <a:pt x="616" y="286"/>
                  <a:pt x="637" y="287"/>
                  <a:pt x="657" y="283"/>
                </a:cubicBezTo>
                <a:cubicBezTo>
                  <a:pt x="714" y="293"/>
                  <a:pt x="769" y="301"/>
                  <a:pt x="823" y="319"/>
                </a:cubicBezTo>
                <a:cubicBezTo>
                  <a:pt x="831" y="307"/>
                  <a:pt x="842" y="297"/>
                  <a:pt x="846" y="283"/>
                </a:cubicBezTo>
                <a:cubicBezTo>
                  <a:pt x="854" y="257"/>
                  <a:pt x="843" y="224"/>
                  <a:pt x="858" y="201"/>
                </a:cubicBezTo>
                <a:cubicBezTo>
                  <a:pt x="873" y="177"/>
                  <a:pt x="929" y="154"/>
                  <a:pt x="929" y="154"/>
                </a:cubicBezTo>
                <a:cubicBezTo>
                  <a:pt x="983" y="70"/>
                  <a:pt x="1118" y="24"/>
                  <a:pt x="1212" y="0"/>
                </a:cubicBezTo>
                <a:cubicBezTo>
                  <a:pt x="1224" y="4"/>
                  <a:pt x="1238" y="4"/>
                  <a:pt x="1248" y="12"/>
                </a:cubicBezTo>
                <a:cubicBezTo>
                  <a:pt x="1259" y="21"/>
                  <a:pt x="1258" y="41"/>
                  <a:pt x="1271" y="47"/>
                </a:cubicBezTo>
                <a:cubicBezTo>
                  <a:pt x="1297" y="58"/>
                  <a:pt x="1326" y="55"/>
                  <a:pt x="1354" y="59"/>
                </a:cubicBezTo>
                <a:cubicBezTo>
                  <a:pt x="1366" y="67"/>
                  <a:pt x="1378" y="74"/>
                  <a:pt x="1389" y="83"/>
                </a:cubicBezTo>
                <a:cubicBezTo>
                  <a:pt x="1402" y="94"/>
                  <a:pt x="1412" y="108"/>
                  <a:pt x="1425" y="118"/>
                </a:cubicBezTo>
                <a:cubicBezTo>
                  <a:pt x="1447" y="135"/>
                  <a:pt x="1495" y="165"/>
                  <a:pt x="1495" y="165"/>
                </a:cubicBezTo>
                <a:cubicBezTo>
                  <a:pt x="1555" y="255"/>
                  <a:pt x="1478" y="144"/>
                  <a:pt x="1554" y="236"/>
                </a:cubicBezTo>
                <a:cubicBezTo>
                  <a:pt x="1563" y="247"/>
                  <a:pt x="1567" y="263"/>
                  <a:pt x="1578" y="272"/>
                </a:cubicBezTo>
                <a:cubicBezTo>
                  <a:pt x="1588" y="280"/>
                  <a:pt x="1601" y="279"/>
                  <a:pt x="1613" y="283"/>
                </a:cubicBezTo>
                <a:cubicBezTo>
                  <a:pt x="1685" y="355"/>
                  <a:pt x="1624" y="309"/>
                  <a:pt x="1790" y="331"/>
                </a:cubicBezTo>
                <a:cubicBezTo>
                  <a:pt x="1798" y="332"/>
                  <a:pt x="1853" y="351"/>
                  <a:pt x="1861" y="354"/>
                </a:cubicBezTo>
                <a:cubicBezTo>
                  <a:pt x="1869" y="366"/>
                  <a:pt x="1875" y="380"/>
                  <a:pt x="1885" y="390"/>
                </a:cubicBezTo>
                <a:cubicBezTo>
                  <a:pt x="1895" y="400"/>
                  <a:pt x="1913" y="401"/>
                  <a:pt x="1920" y="413"/>
                </a:cubicBezTo>
                <a:cubicBezTo>
                  <a:pt x="1933" y="434"/>
                  <a:pt x="1936" y="460"/>
                  <a:pt x="1944" y="484"/>
                </a:cubicBezTo>
                <a:cubicBezTo>
                  <a:pt x="1948" y="496"/>
                  <a:pt x="1952" y="507"/>
                  <a:pt x="1956" y="519"/>
                </a:cubicBezTo>
                <a:cubicBezTo>
                  <a:pt x="1960" y="531"/>
                  <a:pt x="1968" y="555"/>
                  <a:pt x="1968" y="555"/>
                </a:cubicBezTo>
                <a:cubicBezTo>
                  <a:pt x="1972" y="582"/>
                  <a:pt x="1967" y="612"/>
                  <a:pt x="1979" y="637"/>
                </a:cubicBezTo>
                <a:cubicBezTo>
                  <a:pt x="1985" y="648"/>
                  <a:pt x="2003" y="646"/>
                  <a:pt x="2015" y="649"/>
                </a:cubicBezTo>
                <a:cubicBezTo>
                  <a:pt x="2069" y="663"/>
                  <a:pt x="2099" y="666"/>
                  <a:pt x="2145" y="696"/>
                </a:cubicBezTo>
                <a:cubicBezTo>
                  <a:pt x="2157" y="736"/>
                  <a:pt x="2170" y="775"/>
                  <a:pt x="2180" y="815"/>
                </a:cubicBezTo>
                <a:cubicBezTo>
                  <a:pt x="2166" y="870"/>
                  <a:pt x="2156" y="889"/>
                  <a:pt x="2109" y="921"/>
                </a:cubicBezTo>
                <a:cubicBezTo>
                  <a:pt x="2053" y="1005"/>
                  <a:pt x="2069" y="964"/>
                  <a:pt x="2050" y="1039"/>
                </a:cubicBezTo>
                <a:cubicBezTo>
                  <a:pt x="2054" y="1070"/>
                  <a:pt x="2056" y="1102"/>
                  <a:pt x="2062" y="1133"/>
                </a:cubicBezTo>
                <a:cubicBezTo>
                  <a:pt x="2064" y="1145"/>
                  <a:pt x="2076" y="1157"/>
                  <a:pt x="2074" y="1169"/>
                </a:cubicBezTo>
                <a:cubicBezTo>
                  <a:pt x="2067" y="1210"/>
                  <a:pt x="1979" y="1251"/>
                  <a:pt x="1979" y="1251"/>
                </a:cubicBezTo>
                <a:cubicBezTo>
                  <a:pt x="1963" y="1275"/>
                  <a:pt x="1948" y="1298"/>
                  <a:pt x="1932" y="1322"/>
                </a:cubicBezTo>
                <a:cubicBezTo>
                  <a:pt x="1916" y="1346"/>
                  <a:pt x="1779" y="1356"/>
                  <a:pt x="1767" y="1357"/>
                </a:cubicBezTo>
                <a:cubicBezTo>
                  <a:pt x="1751" y="1353"/>
                  <a:pt x="1735" y="1341"/>
                  <a:pt x="1720" y="1346"/>
                </a:cubicBezTo>
                <a:cubicBezTo>
                  <a:pt x="1673" y="1362"/>
                  <a:pt x="1701" y="1447"/>
                  <a:pt x="1672" y="1476"/>
                </a:cubicBezTo>
                <a:cubicBezTo>
                  <a:pt x="1663" y="1485"/>
                  <a:pt x="1649" y="1483"/>
                  <a:pt x="1637" y="1487"/>
                </a:cubicBezTo>
                <a:cubicBezTo>
                  <a:pt x="1508" y="1446"/>
                  <a:pt x="1367" y="1477"/>
                  <a:pt x="1236" y="1499"/>
                </a:cubicBezTo>
                <a:cubicBezTo>
                  <a:pt x="1182" y="1662"/>
                  <a:pt x="1212" y="1559"/>
                  <a:pt x="1212" y="1948"/>
                </a:cubicBezTo>
                <a:cubicBezTo>
                  <a:pt x="1212" y="2001"/>
                  <a:pt x="1222" y="2084"/>
                  <a:pt x="1248" y="2136"/>
                </a:cubicBezTo>
                <a:cubicBezTo>
                  <a:pt x="1287" y="2214"/>
                  <a:pt x="1384" y="2188"/>
                  <a:pt x="1448" y="2231"/>
                </a:cubicBezTo>
                <a:cubicBezTo>
                  <a:pt x="1458" y="2238"/>
                  <a:pt x="1519" y="2275"/>
                  <a:pt x="1519" y="2290"/>
                </a:cubicBezTo>
                <a:cubicBezTo>
                  <a:pt x="1519" y="2304"/>
                  <a:pt x="1497" y="2272"/>
                  <a:pt x="1484" y="2266"/>
                </a:cubicBezTo>
                <a:cubicBezTo>
                  <a:pt x="1473" y="2260"/>
                  <a:pt x="1460" y="2259"/>
                  <a:pt x="1448" y="2255"/>
                </a:cubicBezTo>
                <a:cubicBezTo>
                  <a:pt x="1343" y="2275"/>
                  <a:pt x="1247" y="2319"/>
                  <a:pt x="1141" y="2337"/>
                </a:cubicBezTo>
                <a:cubicBezTo>
                  <a:pt x="1129" y="2333"/>
                  <a:pt x="1118" y="2327"/>
                  <a:pt x="1106" y="2325"/>
                </a:cubicBezTo>
                <a:cubicBezTo>
                  <a:pt x="1079" y="2320"/>
                  <a:pt x="1050" y="2322"/>
                  <a:pt x="1023" y="2314"/>
                </a:cubicBezTo>
                <a:cubicBezTo>
                  <a:pt x="1009" y="2310"/>
                  <a:pt x="1001" y="2296"/>
                  <a:pt x="988" y="2290"/>
                </a:cubicBezTo>
                <a:cubicBezTo>
                  <a:pt x="914" y="2258"/>
                  <a:pt x="832" y="2251"/>
                  <a:pt x="775" y="2196"/>
                </a:cubicBezTo>
                <a:close/>
              </a:path>
            </a:pathLst>
          </a:custGeom>
          <a:noFill/>
          <a:ln w="57150" cap="rnd" cmpd="sng">
            <a:solidFill>
              <a:srgbClr val="000000"/>
            </a:solidFill>
            <a:prstDash val="sysDot"/>
            <a:round/>
            <a:headEnd/>
            <a:tailEnd/>
          </a:ln>
        </p:spPr>
        <p:txBody>
          <a:bodyPr/>
          <a:lstStyle/>
          <a:p>
            <a:endParaRPr lang="es-ES"/>
          </a:p>
        </p:txBody>
      </p:sp>
    </p:spTree>
    <p:extLst>
      <p:ext uri="{BB962C8B-B14F-4D97-AF65-F5344CB8AC3E}">
        <p14:creationId xmlns:p14="http://schemas.microsoft.com/office/powerpoint/2010/main" val="3583189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8651"/>
                                        </p:tgtEl>
                                        <p:attrNameLst>
                                          <p:attrName>style.visibility</p:attrName>
                                        </p:attrNameLst>
                                      </p:cBhvr>
                                      <p:to>
                                        <p:strVal val="visible"/>
                                      </p:to>
                                    </p:set>
                                    <p:animEffect transition="in" filter="fade">
                                      <p:cBhvr>
                                        <p:cTn id="7" dur="2000"/>
                                        <p:tgtEl>
                                          <p:spTgt spid="3686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5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4"/>
          <p:cNvPicPr>
            <a:picLocks noChangeAspect="1" noChangeArrowheads="1"/>
          </p:cNvPicPr>
          <p:nvPr/>
        </p:nvPicPr>
        <p:blipFill>
          <a:blip r:embed="rId3" cstate="print"/>
          <a:srcRect/>
          <a:stretch>
            <a:fillRect/>
          </a:stretch>
        </p:blipFill>
        <p:spPr bwMode="auto">
          <a:xfrm>
            <a:off x="1524000" y="0"/>
            <a:ext cx="9144000" cy="6851650"/>
          </a:xfrm>
          <a:prstGeom prst="rect">
            <a:avLst/>
          </a:prstGeom>
          <a:noFill/>
          <a:ln w="9525">
            <a:noFill/>
            <a:miter lim="800000"/>
            <a:headEnd/>
            <a:tailEnd/>
          </a:ln>
        </p:spPr>
      </p:pic>
    </p:spTree>
    <p:extLst>
      <p:ext uri="{BB962C8B-B14F-4D97-AF65-F5344CB8AC3E}">
        <p14:creationId xmlns:p14="http://schemas.microsoft.com/office/powerpoint/2010/main" val="2968179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p:cNvPicPr>
            <a:picLocks noChangeAspect="1" noChangeArrowheads="1"/>
          </p:cNvPicPr>
          <p:nvPr/>
        </p:nvPicPr>
        <p:blipFill>
          <a:blip r:embed="rId3" cstate="print"/>
          <a:srcRect/>
          <a:stretch>
            <a:fillRect/>
          </a:stretch>
        </p:blipFill>
        <p:spPr bwMode="auto">
          <a:xfrm>
            <a:off x="1524000" y="0"/>
            <a:ext cx="9144000" cy="6858000"/>
          </a:xfrm>
          <a:prstGeom prst="rect">
            <a:avLst/>
          </a:prstGeom>
          <a:noFill/>
          <a:ln w="9525">
            <a:noFill/>
            <a:miter lim="800000"/>
            <a:headEnd/>
            <a:tailEnd/>
          </a:ln>
        </p:spPr>
      </p:pic>
    </p:spTree>
    <p:extLst>
      <p:ext uri="{BB962C8B-B14F-4D97-AF65-F5344CB8AC3E}">
        <p14:creationId xmlns:p14="http://schemas.microsoft.com/office/powerpoint/2010/main" val="2531632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p:cNvPicPr>
            <a:picLocks noChangeAspect="1" noChangeArrowheads="1"/>
          </p:cNvPicPr>
          <p:nvPr/>
        </p:nvPicPr>
        <p:blipFill>
          <a:blip r:embed="rId3" cstate="print"/>
          <a:srcRect/>
          <a:stretch>
            <a:fillRect/>
          </a:stretch>
        </p:blipFill>
        <p:spPr bwMode="auto">
          <a:xfrm>
            <a:off x="1524000" y="0"/>
            <a:ext cx="9144000" cy="6889750"/>
          </a:xfrm>
          <a:prstGeom prst="rect">
            <a:avLst/>
          </a:prstGeom>
          <a:noFill/>
          <a:ln w="9525">
            <a:noFill/>
            <a:miter lim="800000"/>
            <a:headEnd/>
            <a:tailEnd/>
          </a:ln>
        </p:spPr>
      </p:pic>
    </p:spTree>
    <p:extLst>
      <p:ext uri="{BB962C8B-B14F-4D97-AF65-F5344CB8AC3E}">
        <p14:creationId xmlns:p14="http://schemas.microsoft.com/office/powerpoint/2010/main" val="11309653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p:cNvPicPr>
            <a:picLocks noGrp="1" noChangeAspect="1" noChangeArrowheads="1"/>
          </p:cNvPicPr>
          <p:nvPr>
            <p:ph type="body" idx="1"/>
          </p:nvPr>
        </p:nvPicPr>
        <p:blipFill>
          <a:blip r:embed="rId3" cstate="print"/>
          <a:srcRect/>
          <a:stretch>
            <a:fillRect/>
          </a:stretch>
        </p:blipFill>
        <p:spPr>
          <a:xfrm>
            <a:off x="1703389" y="3573463"/>
            <a:ext cx="8785225" cy="3027362"/>
          </a:xfrm>
        </p:spPr>
      </p:pic>
      <p:pic>
        <p:nvPicPr>
          <p:cNvPr id="8195" name="Picture 4"/>
          <p:cNvPicPr>
            <a:picLocks noChangeAspect="1" noChangeArrowheads="1"/>
          </p:cNvPicPr>
          <p:nvPr/>
        </p:nvPicPr>
        <p:blipFill>
          <a:blip r:embed="rId4" cstate="print"/>
          <a:srcRect/>
          <a:stretch>
            <a:fillRect/>
          </a:stretch>
        </p:blipFill>
        <p:spPr bwMode="auto">
          <a:xfrm>
            <a:off x="1524000" y="1"/>
            <a:ext cx="9144000" cy="3573463"/>
          </a:xfrm>
          <a:prstGeom prst="rect">
            <a:avLst/>
          </a:prstGeom>
          <a:noFill/>
          <a:ln w="9525">
            <a:noFill/>
            <a:miter lim="800000"/>
            <a:headEnd/>
            <a:tailEnd/>
          </a:ln>
        </p:spPr>
      </p:pic>
      <p:pic>
        <p:nvPicPr>
          <p:cNvPr id="416775" name="Picture 7"/>
          <p:cNvPicPr>
            <a:picLocks noChangeAspect="1" noChangeArrowheads="1"/>
          </p:cNvPicPr>
          <p:nvPr/>
        </p:nvPicPr>
        <p:blipFill>
          <a:blip r:embed="rId5" cstate="print"/>
          <a:srcRect/>
          <a:stretch>
            <a:fillRect/>
          </a:stretch>
        </p:blipFill>
        <p:spPr bwMode="auto">
          <a:xfrm>
            <a:off x="1774826" y="3340100"/>
            <a:ext cx="8569325" cy="3517900"/>
          </a:xfrm>
          <a:prstGeom prst="rect">
            <a:avLst/>
          </a:prstGeom>
          <a:noFill/>
          <a:ln w="9525">
            <a:noFill/>
            <a:miter lim="800000"/>
            <a:headEnd/>
            <a:tailEnd/>
          </a:ln>
        </p:spPr>
      </p:pic>
    </p:spTree>
    <p:extLst>
      <p:ext uri="{BB962C8B-B14F-4D97-AF65-F5344CB8AC3E}">
        <p14:creationId xmlns:p14="http://schemas.microsoft.com/office/powerpoint/2010/main" val="3583186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416775"/>
                                        </p:tgtEl>
                                      </p:cBhvr>
                                    </p:animEffect>
                                    <p:set>
                                      <p:cBhvr>
                                        <p:cTn id="7" dur="1" fill="hold">
                                          <p:stCondLst>
                                            <p:cond delay="1999"/>
                                          </p:stCondLst>
                                        </p:cTn>
                                        <p:tgtEl>
                                          <p:spTgt spid="41677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118</Words>
  <Application>Microsoft Office PowerPoint</Application>
  <PresentationFormat>Panorámica</PresentationFormat>
  <Paragraphs>23</Paragraphs>
  <Slides>11</Slides>
  <Notes>7</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11</vt:i4>
      </vt:variant>
    </vt:vector>
  </HeadingPairs>
  <TitlesOfParts>
    <vt:vector size="17" baseType="lpstr">
      <vt:lpstr>Arial</vt:lpstr>
      <vt:lpstr>Arial Black</vt:lpstr>
      <vt:lpstr>Calibri</vt:lpstr>
      <vt:lpstr>Calibri Light</vt:lpstr>
      <vt:lpstr>Webdings</vt:lpstr>
      <vt:lpstr>Tema de Office</vt:lpstr>
      <vt:lpstr>Presentación de PowerPoint</vt:lpstr>
      <vt:lpstr>El problema de los universales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TuSoft.org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ADMIN</dc:creator>
  <cp:lastModifiedBy>ADMIN</cp:lastModifiedBy>
  <cp:revision>1</cp:revision>
  <dcterms:created xsi:type="dcterms:W3CDTF">2016-06-15T21:24:41Z</dcterms:created>
  <dcterms:modified xsi:type="dcterms:W3CDTF">2016-06-15T21:25:18Z</dcterms:modified>
</cp:coreProperties>
</file>